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67" r:id="rId2"/>
    <p:sldId id="291" r:id="rId3"/>
    <p:sldId id="257" r:id="rId4"/>
    <p:sldId id="292" r:id="rId5"/>
    <p:sldId id="293" r:id="rId6"/>
    <p:sldId id="295" r:id="rId7"/>
    <p:sldId id="285" r:id="rId8"/>
    <p:sldId id="294" r:id="rId9"/>
    <p:sldId id="314" r:id="rId10"/>
    <p:sldId id="316" r:id="rId11"/>
    <p:sldId id="315" r:id="rId12"/>
    <p:sldId id="280" r:id="rId13"/>
    <p:sldId id="268" r:id="rId14"/>
    <p:sldId id="303" r:id="rId15"/>
    <p:sldId id="304" r:id="rId16"/>
    <p:sldId id="262" r:id="rId17"/>
    <p:sldId id="263" r:id="rId18"/>
    <p:sldId id="264" r:id="rId19"/>
    <p:sldId id="355" r:id="rId20"/>
    <p:sldId id="261" r:id="rId21"/>
    <p:sldId id="269" r:id="rId22"/>
    <p:sldId id="301" r:id="rId23"/>
    <p:sldId id="307" r:id="rId24"/>
    <p:sldId id="317" r:id="rId25"/>
    <p:sldId id="308" r:id="rId26"/>
    <p:sldId id="312" r:id="rId27"/>
    <p:sldId id="310" r:id="rId28"/>
    <p:sldId id="318" r:id="rId29"/>
    <p:sldId id="319" r:id="rId30"/>
    <p:sldId id="270" r:id="rId31"/>
    <p:sldId id="302" r:id="rId32"/>
    <p:sldId id="354" r:id="rId33"/>
    <p:sldId id="306" r:id="rId34"/>
    <p:sldId id="272" r:id="rId35"/>
    <p:sldId id="305" r:id="rId36"/>
    <p:sldId id="356" r:id="rId37"/>
    <p:sldId id="357" r:id="rId38"/>
    <p:sldId id="287" r:id="rId39"/>
  </p:sldIdLst>
  <p:sldSz cx="9144000" cy="6858000" type="screen4x3"/>
  <p:notesSz cx="9929813"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市場　正良" initials="市場　正良" lastIdx="1" clrIdx="0">
    <p:extLst>
      <p:ext uri="{19B8F6BF-5375-455C-9EA6-DF929625EA0E}">
        <p15:presenceInfo xmlns:p15="http://schemas.microsoft.com/office/powerpoint/2012/main" userId="S::ichiba@cc.saga-u.ac.jp::d0e76019-3510-4849-91f9-a1dbe3e52a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E5D6"/>
    <a:srgbClr val="FCA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4" autoAdjust="0"/>
    <p:restoredTop sz="94660" autoAdjust="0"/>
  </p:normalViewPr>
  <p:slideViewPr>
    <p:cSldViewPr snapToGrid="0">
      <p:cViewPr varScale="1">
        <p:scale>
          <a:sx n="90" d="100"/>
          <a:sy n="90" d="100"/>
        </p:scale>
        <p:origin x="143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7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4302919" cy="341064"/>
          </a:xfrm>
          <a:prstGeom prst="rect">
            <a:avLst/>
          </a:prstGeom>
        </p:spPr>
        <p:txBody>
          <a:bodyPr vert="horz" lIns="91450" tIns="45724" rIns="91450" bIns="4572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4597" y="2"/>
            <a:ext cx="4302919" cy="341064"/>
          </a:xfrm>
          <a:prstGeom prst="rect">
            <a:avLst/>
          </a:prstGeom>
        </p:spPr>
        <p:txBody>
          <a:bodyPr vert="horz" lIns="91450" tIns="45724" rIns="91450" bIns="45724" rtlCol="0"/>
          <a:lstStyle>
            <a:lvl1pPr algn="r">
              <a:defRPr sz="1200"/>
            </a:lvl1pPr>
          </a:lstStyle>
          <a:p>
            <a:fld id="{FC75ECD3-8F0E-4DB3-9106-D29A8A34D6DA}" type="datetimeFigureOut">
              <a:rPr kumimoji="1" lang="ja-JP" altLang="en-US" smtClean="0"/>
              <a:t>2021/3/12</a:t>
            </a:fld>
            <a:endParaRPr kumimoji="1" lang="ja-JP" altLang="en-US"/>
          </a:p>
        </p:txBody>
      </p:sp>
      <p:sp>
        <p:nvSpPr>
          <p:cNvPr id="4" name="フッター プレースホルダー 3"/>
          <p:cNvSpPr>
            <a:spLocks noGrp="1"/>
          </p:cNvSpPr>
          <p:nvPr>
            <p:ph type="ftr" sz="quarter" idx="2"/>
          </p:nvPr>
        </p:nvSpPr>
        <p:spPr>
          <a:xfrm>
            <a:off x="0" y="6456613"/>
            <a:ext cx="4302919" cy="341063"/>
          </a:xfrm>
          <a:prstGeom prst="rect">
            <a:avLst/>
          </a:prstGeom>
        </p:spPr>
        <p:txBody>
          <a:bodyPr vert="horz" lIns="91450" tIns="45724" rIns="91450" bIns="4572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4597" y="6456613"/>
            <a:ext cx="4302919" cy="341063"/>
          </a:xfrm>
          <a:prstGeom prst="rect">
            <a:avLst/>
          </a:prstGeom>
        </p:spPr>
        <p:txBody>
          <a:bodyPr vert="horz" lIns="91450" tIns="45724" rIns="91450" bIns="45724" rtlCol="0" anchor="b"/>
          <a:lstStyle>
            <a:lvl1pPr algn="r">
              <a:defRPr sz="1200"/>
            </a:lvl1pPr>
          </a:lstStyle>
          <a:p>
            <a:fld id="{A5D41ACF-C311-4967-B668-034D7F3AA71D}" type="slidenum">
              <a:rPr kumimoji="1" lang="ja-JP" altLang="en-US" smtClean="0"/>
              <a:t>‹#›</a:t>
            </a:fld>
            <a:endParaRPr kumimoji="1" lang="ja-JP" altLang="en-US"/>
          </a:p>
        </p:txBody>
      </p:sp>
    </p:spTree>
    <p:extLst>
      <p:ext uri="{BB962C8B-B14F-4D97-AF65-F5344CB8AC3E}">
        <p14:creationId xmlns:p14="http://schemas.microsoft.com/office/powerpoint/2010/main" val="2369872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02602" cy="341472"/>
          </a:xfrm>
          <a:prstGeom prst="rect">
            <a:avLst/>
          </a:prstGeom>
        </p:spPr>
        <p:txBody>
          <a:bodyPr vert="horz" lIns="91477" tIns="45738" rIns="91477" bIns="45738"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4036" y="1"/>
            <a:ext cx="4304190" cy="341472"/>
          </a:xfrm>
          <a:prstGeom prst="rect">
            <a:avLst/>
          </a:prstGeom>
        </p:spPr>
        <p:txBody>
          <a:bodyPr vert="horz" lIns="91477" tIns="45738" rIns="91477" bIns="45738" rtlCol="0"/>
          <a:lstStyle>
            <a:lvl1pPr algn="r">
              <a:defRPr sz="1200"/>
            </a:lvl1pPr>
          </a:lstStyle>
          <a:p>
            <a:fld id="{A838E73B-3B2B-47F6-941F-8DB2CA24917B}" type="datetimeFigureOut">
              <a:rPr kumimoji="1" lang="ja-JP" altLang="en-US" smtClean="0"/>
              <a:t>2021/3/12</a:t>
            </a:fld>
            <a:endParaRPr kumimoji="1" lang="ja-JP" altLang="en-US"/>
          </a:p>
        </p:txBody>
      </p:sp>
      <p:sp>
        <p:nvSpPr>
          <p:cNvPr id="4" name="スライド イメージ プレースホルダー 3"/>
          <p:cNvSpPr>
            <a:spLocks noGrp="1" noRot="1" noChangeAspect="1"/>
          </p:cNvSpPr>
          <p:nvPr>
            <p:ph type="sldImg" idx="2"/>
          </p:nvPr>
        </p:nvSpPr>
        <p:spPr>
          <a:xfrm>
            <a:off x="3435350" y="849313"/>
            <a:ext cx="3059113" cy="2295525"/>
          </a:xfrm>
          <a:prstGeom prst="rect">
            <a:avLst/>
          </a:prstGeom>
          <a:noFill/>
          <a:ln w="12700">
            <a:solidFill>
              <a:prstClr val="black"/>
            </a:solidFill>
          </a:ln>
        </p:spPr>
        <p:txBody>
          <a:bodyPr vert="horz" lIns="91477" tIns="45738" rIns="91477" bIns="45738" rtlCol="0" anchor="ctr"/>
          <a:lstStyle/>
          <a:p>
            <a:endParaRPr lang="ja-JP" altLang="en-US"/>
          </a:p>
        </p:txBody>
      </p:sp>
      <p:sp>
        <p:nvSpPr>
          <p:cNvPr id="5" name="ノート プレースホルダー 4"/>
          <p:cNvSpPr>
            <a:spLocks noGrp="1"/>
          </p:cNvSpPr>
          <p:nvPr>
            <p:ph type="body" sz="quarter" idx="3"/>
          </p:nvPr>
        </p:nvSpPr>
        <p:spPr>
          <a:xfrm>
            <a:off x="992665" y="3271778"/>
            <a:ext cx="7944486" cy="2676188"/>
          </a:xfrm>
          <a:prstGeom prst="rect">
            <a:avLst/>
          </a:prstGeom>
        </p:spPr>
        <p:txBody>
          <a:bodyPr vert="horz" lIns="91477" tIns="45738" rIns="91477" bIns="457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56204"/>
            <a:ext cx="4302602" cy="341471"/>
          </a:xfrm>
          <a:prstGeom prst="rect">
            <a:avLst/>
          </a:prstGeom>
        </p:spPr>
        <p:txBody>
          <a:bodyPr vert="horz" lIns="91477" tIns="45738" rIns="91477" bIns="4573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4036" y="6456204"/>
            <a:ext cx="4304190" cy="341471"/>
          </a:xfrm>
          <a:prstGeom prst="rect">
            <a:avLst/>
          </a:prstGeom>
        </p:spPr>
        <p:txBody>
          <a:bodyPr vert="horz" lIns="91477" tIns="45738" rIns="91477" bIns="45738" rtlCol="0" anchor="b"/>
          <a:lstStyle>
            <a:lvl1pPr algn="r">
              <a:defRPr sz="1200"/>
            </a:lvl1pPr>
          </a:lstStyle>
          <a:p>
            <a:fld id="{F6DF9E8F-4D42-41AC-B33D-C8170E2966E3}" type="slidenum">
              <a:rPr kumimoji="1" lang="ja-JP" altLang="en-US" smtClean="0"/>
              <a:t>‹#›</a:t>
            </a:fld>
            <a:endParaRPr kumimoji="1" lang="ja-JP" altLang="en-US"/>
          </a:p>
        </p:txBody>
      </p:sp>
    </p:spTree>
    <p:extLst>
      <p:ext uri="{BB962C8B-B14F-4D97-AF65-F5344CB8AC3E}">
        <p14:creationId xmlns:p14="http://schemas.microsoft.com/office/powerpoint/2010/main" val="37374404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EA872D2-AE49-4FAD-ABB4-8227F18F651A}" type="slidenum">
              <a:rPr kumimoji="1" lang="ja-JP" altLang="en-US" smtClean="0"/>
              <a:t>5</a:t>
            </a:fld>
            <a:endParaRPr kumimoji="1" lang="ja-JP" altLang="en-US"/>
          </a:p>
        </p:txBody>
      </p:sp>
    </p:spTree>
    <p:extLst>
      <p:ext uri="{BB962C8B-B14F-4D97-AF65-F5344CB8AC3E}">
        <p14:creationId xmlns:p14="http://schemas.microsoft.com/office/powerpoint/2010/main" val="15874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133010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1287950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264596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981200"/>
            <a:ext cx="4038600" cy="3886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4038600" cy="3886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a:extLst>
              <a:ext uri="{FF2B5EF4-FFF2-40B4-BE49-F238E27FC236}">
                <a16:creationId xmlns:a16="http://schemas.microsoft.com/office/drawing/2014/main" id="{544C3704-403D-409B-8F6C-18498EBADD67}"/>
              </a:ext>
            </a:extLst>
          </p:cNvPr>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a:extLst>
              <a:ext uri="{FF2B5EF4-FFF2-40B4-BE49-F238E27FC236}">
                <a16:creationId xmlns:a16="http://schemas.microsoft.com/office/drawing/2014/main" id="{C0108904-EC61-4517-B1B8-4ECAAE18A7CF}"/>
              </a:ext>
            </a:extLst>
          </p:cNvPr>
          <p:cNvSpPr>
            <a:spLocks noGrp="1" noChangeArrowheads="1"/>
          </p:cNvSpPr>
          <p:nvPr>
            <p:ph type="sldNum" sz="quarter" idx="11"/>
          </p:nvPr>
        </p:nvSpPr>
        <p:spPr>
          <a:ln/>
        </p:spPr>
        <p:txBody>
          <a:bodyPr/>
          <a:lstStyle>
            <a:lvl1pPr>
              <a:defRPr/>
            </a:lvl1pPr>
          </a:lstStyle>
          <a:p>
            <a:fld id="{0AE19733-68D9-4076-868C-2120E122C310}" type="slidenum">
              <a:rPr lang="en-US" altLang="ja-JP"/>
              <a:pPr/>
              <a:t>‹#›</a:t>
            </a:fld>
            <a:endParaRPr lang="en-US" altLang="ja-JP"/>
          </a:p>
        </p:txBody>
      </p:sp>
      <p:sp>
        <p:nvSpPr>
          <p:cNvPr id="7" name="Rectangle 16">
            <a:extLst>
              <a:ext uri="{FF2B5EF4-FFF2-40B4-BE49-F238E27FC236}">
                <a16:creationId xmlns:a16="http://schemas.microsoft.com/office/drawing/2014/main" id="{91458248-28B3-4281-93C8-08DE98991362}"/>
              </a:ext>
            </a:extLst>
          </p:cNvPr>
          <p:cNvSpPr>
            <a:spLocks noGrp="1" noChangeArrowheads="1"/>
          </p:cNvSpPr>
          <p:nvPr>
            <p:ph type="dt" sz="half" idx="12"/>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93500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185287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31639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42797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361278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357206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113321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69452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A3B51A5-B9FB-4601-8D6A-2BF77FA84047}" type="datetimeFigureOut">
              <a:rPr kumimoji="1" lang="ja-JP" altLang="en-US" smtClean="0"/>
              <a:t>2021/3/12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32400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B51A5-B9FB-4601-8D6A-2BF77FA84047}" type="datetimeFigureOut">
              <a:rPr kumimoji="1" lang="ja-JP" altLang="en-US" smtClean="0"/>
              <a:t>2021/3/12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E668E-A078-4B7C-89AE-FA719ABEA3D1}" type="slidenum">
              <a:rPr kumimoji="1" lang="ja-JP" altLang="en-US" smtClean="0"/>
              <a:t>‹#›</a:t>
            </a:fld>
            <a:endParaRPr kumimoji="1" lang="ja-JP" altLang="en-US"/>
          </a:p>
        </p:txBody>
      </p:sp>
    </p:spTree>
    <p:extLst>
      <p:ext uri="{BB962C8B-B14F-4D97-AF65-F5344CB8AC3E}">
        <p14:creationId xmlns:p14="http://schemas.microsoft.com/office/powerpoint/2010/main" val="1783407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package" Target="../embeddings/Microsoft_Excel_Worksheet.xlsx"/></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9.emf"/><Relationship Id="rId4" Type="http://schemas.openxmlformats.org/officeDocument/2006/relationships/package" Target="../embeddings/Microsoft_Excel_Worksheet1.xlsx"/></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1.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hyperlink" Target="http://www.saga-u.ac.jp/esh/index.ht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22363"/>
            <a:ext cx="7772400" cy="1252537"/>
          </a:xfrm>
        </p:spPr>
        <p:txBody>
          <a:bodyPr/>
          <a:lstStyle/>
          <a:p>
            <a:r>
              <a:rPr kumimoji="1" lang="ja-JP" altLang="en-US" dirty="0"/>
              <a:t>化学物質管理研修会</a:t>
            </a:r>
          </a:p>
        </p:txBody>
      </p:sp>
      <p:sp>
        <p:nvSpPr>
          <p:cNvPr id="3" name="サブタイトル 2"/>
          <p:cNvSpPr>
            <a:spLocks noGrp="1"/>
          </p:cNvSpPr>
          <p:nvPr>
            <p:ph type="subTitle" idx="1"/>
          </p:nvPr>
        </p:nvSpPr>
        <p:spPr/>
        <p:txBody>
          <a:bodyPr>
            <a:normAutofit/>
          </a:bodyPr>
          <a:lstStyle/>
          <a:p>
            <a:r>
              <a:rPr kumimoji="1" lang="ja-JP" altLang="en-US" dirty="0"/>
              <a:t>化学物質管理規程に基づく研修会</a:t>
            </a:r>
            <a:endParaRPr kumimoji="1" lang="en-US" altLang="ja-JP" dirty="0"/>
          </a:p>
        </p:txBody>
      </p:sp>
      <p:pic>
        <p:nvPicPr>
          <p:cNvPr id="4" name="オーディオ 3">
            <a:hlinkClick r:id="" action="ppaction://media"/>
            <a:extLst>
              <a:ext uri="{FF2B5EF4-FFF2-40B4-BE49-F238E27FC236}">
                <a16:creationId xmlns:a16="http://schemas.microsoft.com/office/drawing/2014/main" id="{8A28F9CC-0118-4C7A-8D58-E2BFAE3D25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4116472"/>
      </p:ext>
    </p:extLst>
  </p:cSld>
  <p:clrMapOvr>
    <a:masterClrMapping/>
  </p:clrMapOvr>
  <mc:AlternateContent xmlns:mc="http://schemas.openxmlformats.org/markup-compatibility/2006">
    <mc:Choice xmlns:p14="http://schemas.microsoft.com/office/powerpoint/2010/main" Requires="p14">
      <p:transition spd="slow" p14:dur="2000" advTm="6941"/>
    </mc:Choice>
    <mc:Fallback>
      <p:transition spd="slow" advTm="6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90126-C69E-44CA-9D86-2ED42D5FB68A}"/>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9BE7B850-217E-4ACB-B2F0-886445A26955}"/>
              </a:ext>
            </a:extLst>
          </p:cNvPr>
          <p:cNvPicPr>
            <a:picLocks noGrp="1" noChangeAspect="1"/>
          </p:cNvPicPr>
          <p:nvPr>
            <p:ph idx="1"/>
          </p:nvPr>
        </p:nvPicPr>
        <p:blipFill>
          <a:blip r:embed="rId4"/>
          <a:stretch>
            <a:fillRect/>
          </a:stretch>
        </p:blipFill>
        <p:spPr>
          <a:xfrm>
            <a:off x="216884" y="903768"/>
            <a:ext cx="8829537" cy="5273196"/>
          </a:xfrm>
        </p:spPr>
      </p:pic>
      <p:sp>
        <p:nvSpPr>
          <p:cNvPr id="6" name="テキスト ボックス 5">
            <a:extLst>
              <a:ext uri="{FF2B5EF4-FFF2-40B4-BE49-F238E27FC236}">
                <a16:creationId xmlns:a16="http://schemas.microsoft.com/office/drawing/2014/main" id="{069DBE25-3E37-44EF-B85D-EE28ECC26168}"/>
              </a:ext>
            </a:extLst>
          </p:cNvPr>
          <p:cNvSpPr txBox="1"/>
          <p:nvPr/>
        </p:nvSpPr>
        <p:spPr>
          <a:xfrm>
            <a:off x="6485860" y="2700670"/>
            <a:ext cx="2082621" cy="1754326"/>
          </a:xfrm>
          <a:prstGeom prst="rect">
            <a:avLst/>
          </a:prstGeom>
          <a:noFill/>
          <a:ln>
            <a:solidFill>
              <a:schemeClr val="tx1"/>
            </a:solidFill>
          </a:ln>
        </p:spPr>
        <p:txBody>
          <a:bodyPr wrap="none" rtlCol="0">
            <a:spAutoFit/>
          </a:bodyPr>
          <a:lstStyle/>
          <a:p>
            <a:r>
              <a:rPr kumimoji="1" lang="ja-JP" altLang="en-US" dirty="0"/>
              <a:t>検索⏎　在庫一覧⏎</a:t>
            </a:r>
            <a:endParaRPr kumimoji="1" lang="en-US" altLang="ja-JP" dirty="0"/>
          </a:p>
          <a:p>
            <a:r>
              <a:rPr lang="ja-JP" altLang="en-US" dirty="0"/>
              <a:t>検索実行⏎</a:t>
            </a:r>
            <a:endParaRPr lang="en-US" altLang="ja-JP" dirty="0"/>
          </a:p>
          <a:p>
            <a:r>
              <a:rPr kumimoji="1" lang="ja-JP" altLang="en-US" dirty="0"/>
              <a:t>保管場所で絞込可</a:t>
            </a:r>
            <a:endParaRPr kumimoji="1" lang="en-US" altLang="ja-JP" dirty="0"/>
          </a:p>
          <a:p>
            <a:endParaRPr lang="en-US" altLang="ja-JP" dirty="0"/>
          </a:p>
          <a:p>
            <a:r>
              <a:rPr kumimoji="1" lang="ja-JP" altLang="en-US" dirty="0"/>
              <a:t>出力結果は</a:t>
            </a:r>
            <a:br>
              <a:rPr kumimoji="1" lang="en-US" altLang="ja-JP" dirty="0"/>
            </a:br>
            <a:r>
              <a:rPr kumimoji="1" lang="en-US" altLang="ja-JP" dirty="0"/>
              <a:t>Excel</a:t>
            </a:r>
            <a:r>
              <a:rPr lang="ja-JP" altLang="en-US" dirty="0"/>
              <a:t>変換可</a:t>
            </a:r>
            <a:endParaRPr kumimoji="1" lang="ja-JP" altLang="en-US" dirty="0"/>
          </a:p>
        </p:txBody>
      </p:sp>
      <p:pic>
        <p:nvPicPr>
          <p:cNvPr id="3" name="オーディオ 2">
            <a:hlinkClick r:id="" action="ppaction://media"/>
            <a:extLst>
              <a:ext uri="{FF2B5EF4-FFF2-40B4-BE49-F238E27FC236}">
                <a16:creationId xmlns:a16="http://schemas.microsoft.com/office/drawing/2014/main" id="{87AB3E9F-D0C4-4B1C-9B36-A0E3FAD35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0370122"/>
      </p:ext>
    </p:extLst>
  </p:cSld>
  <p:clrMapOvr>
    <a:masterClrMapping/>
  </p:clrMapOvr>
  <mc:AlternateContent xmlns:mc="http://schemas.openxmlformats.org/markup-compatibility/2006" xmlns:p14="http://schemas.microsoft.com/office/powerpoint/2010/main">
    <mc:Choice Requires="p14">
      <p:transition spd="slow" p14:dur="2000" advTm="30795"/>
    </mc:Choice>
    <mc:Fallback xmlns="">
      <p:transition spd="slow" advTm="3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033" x="830263" y="1592263"/>
          <p14:tracePt t="18738" x="822325" y="1592263"/>
          <p14:tracePt t="18884" x="815975" y="1592263"/>
          <p14:tracePt t="18902" x="808038" y="1592263"/>
          <p14:tracePt t="19021" x="800100" y="1592263"/>
          <p14:tracePt t="19035" x="792163" y="1592263"/>
          <p14:tracePt t="19052" x="784225" y="1592263"/>
          <p14:tracePt t="19065" x="777875" y="1592263"/>
          <p14:tracePt t="19084" x="769938" y="1592263"/>
          <p14:tracePt t="19106" x="762000" y="1592263"/>
          <p14:tracePt t="19122" x="746125" y="1592263"/>
          <p14:tracePt t="19139" x="739775" y="1592263"/>
          <p14:tracePt t="19148" x="731838" y="1592263"/>
          <p14:tracePt t="19165" x="723900" y="1592263"/>
          <p14:tracePt t="19182" x="715963" y="1592263"/>
          <p14:tracePt t="19199" x="708025" y="1592263"/>
          <p14:tracePt t="19215" x="701675" y="1592263"/>
          <p14:tracePt t="19249" x="693738" y="1592263"/>
          <p14:tracePt t="29355" x="0" y="0"/>
        </p14:tracePtLst>
        <p14:tracePtLst>
          <p14:tracePt t="29367" x="723900" y="1600200"/>
          <p14:tracePt t="29370" x="868363" y="1608138"/>
          <p14:tracePt t="29371"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48EC43-F47F-4B4A-82C7-2DAB9E44CF9A}"/>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34907C02-C8B2-461C-9725-F74F309101D7}"/>
              </a:ext>
            </a:extLst>
          </p:cNvPr>
          <p:cNvPicPr>
            <a:picLocks noGrp="1" noChangeAspect="1"/>
          </p:cNvPicPr>
          <p:nvPr>
            <p:ph idx="1"/>
          </p:nvPr>
        </p:nvPicPr>
        <p:blipFill>
          <a:blip r:embed="rId4"/>
          <a:stretch>
            <a:fillRect/>
          </a:stretch>
        </p:blipFill>
        <p:spPr>
          <a:xfrm>
            <a:off x="305903" y="1041992"/>
            <a:ext cx="8598092" cy="5134972"/>
          </a:xfrm>
        </p:spPr>
      </p:pic>
      <p:sp>
        <p:nvSpPr>
          <p:cNvPr id="6" name="テキスト ボックス 5">
            <a:extLst>
              <a:ext uri="{FF2B5EF4-FFF2-40B4-BE49-F238E27FC236}">
                <a16:creationId xmlns:a16="http://schemas.microsoft.com/office/drawing/2014/main" id="{7CF827DF-EB36-435A-975C-5C25BEA9FD35}"/>
              </a:ext>
            </a:extLst>
          </p:cNvPr>
          <p:cNvSpPr txBox="1"/>
          <p:nvPr/>
        </p:nvSpPr>
        <p:spPr>
          <a:xfrm>
            <a:off x="5932967" y="3124131"/>
            <a:ext cx="2082621" cy="2031325"/>
          </a:xfrm>
          <a:prstGeom prst="rect">
            <a:avLst/>
          </a:prstGeom>
          <a:noFill/>
          <a:ln>
            <a:solidFill>
              <a:schemeClr val="tx1"/>
            </a:solidFill>
          </a:ln>
        </p:spPr>
        <p:txBody>
          <a:bodyPr wrap="none" rtlCol="0">
            <a:spAutoFit/>
          </a:bodyPr>
          <a:lstStyle/>
          <a:p>
            <a:r>
              <a:rPr kumimoji="1" lang="ja-JP" altLang="en-US" dirty="0"/>
              <a:t>検索⏎　使用履歴⏎</a:t>
            </a:r>
            <a:endParaRPr kumimoji="1" lang="en-US" altLang="ja-JP" dirty="0"/>
          </a:p>
          <a:p>
            <a:r>
              <a:rPr lang="ja-JP" altLang="en-US" dirty="0"/>
              <a:t>使用日入力⏎</a:t>
            </a:r>
            <a:endParaRPr lang="en-US" altLang="ja-JP" dirty="0"/>
          </a:p>
          <a:p>
            <a:r>
              <a:rPr lang="ja-JP" altLang="en-US" dirty="0"/>
              <a:t>検索実行⏎</a:t>
            </a:r>
            <a:endParaRPr lang="en-US" altLang="ja-JP" dirty="0"/>
          </a:p>
          <a:p>
            <a:r>
              <a:rPr kumimoji="1" lang="ja-JP" altLang="en-US" dirty="0"/>
              <a:t>保管場所で絞込可</a:t>
            </a:r>
            <a:endParaRPr kumimoji="1" lang="en-US" altLang="ja-JP" dirty="0"/>
          </a:p>
          <a:p>
            <a:endParaRPr lang="en-US" altLang="ja-JP" dirty="0"/>
          </a:p>
          <a:p>
            <a:r>
              <a:rPr kumimoji="1" lang="ja-JP" altLang="en-US" dirty="0"/>
              <a:t>出力結果は</a:t>
            </a:r>
            <a:br>
              <a:rPr kumimoji="1" lang="en-US" altLang="ja-JP" dirty="0"/>
            </a:br>
            <a:r>
              <a:rPr kumimoji="1" lang="en-US" altLang="ja-JP" dirty="0"/>
              <a:t>Excel</a:t>
            </a:r>
            <a:r>
              <a:rPr lang="ja-JP" altLang="en-US" dirty="0"/>
              <a:t>変換可</a:t>
            </a:r>
            <a:endParaRPr kumimoji="1" lang="ja-JP" altLang="en-US" dirty="0"/>
          </a:p>
        </p:txBody>
      </p:sp>
      <p:sp>
        <p:nvSpPr>
          <p:cNvPr id="8" name="正方形/長方形 7">
            <a:extLst>
              <a:ext uri="{FF2B5EF4-FFF2-40B4-BE49-F238E27FC236}">
                <a16:creationId xmlns:a16="http://schemas.microsoft.com/office/drawing/2014/main" id="{29611128-5BE6-4E6E-AB3C-BF1D83D9E951}"/>
              </a:ext>
            </a:extLst>
          </p:cNvPr>
          <p:cNvSpPr/>
          <p:nvPr/>
        </p:nvSpPr>
        <p:spPr>
          <a:xfrm>
            <a:off x="3040913" y="3065654"/>
            <a:ext cx="2796362" cy="1879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5985148-9E10-48E6-93E7-DE2626BCD0F2}"/>
              </a:ext>
            </a:extLst>
          </p:cNvPr>
          <p:cNvSpPr/>
          <p:nvPr/>
        </p:nvSpPr>
        <p:spPr>
          <a:xfrm>
            <a:off x="148857" y="3839872"/>
            <a:ext cx="2796362" cy="1879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EEA68A5-1AB4-4FB7-99DE-B27C1796629E}"/>
              </a:ext>
            </a:extLst>
          </p:cNvPr>
          <p:cNvSpPr/>
          <p:nvPr/>
        </p:nvSpPr>
        <p:spPr>
          <a:xfrm>
            <a:off x="244551" y="1803153"/>
            <a:ext cx="595421" cy="280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F9C408C9-B4F7-4B15-B707-9174A99F1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0403728"/>
      </p:ext>
    </p:extLst>
  </p:cSld>
  <p:clrMapOvr>
    <a:masterClrMapping/>
  </p:clrMapOvr>
  <mc:AlternateContent xmlns:mc="http://schemas.openxmlformats.org/markup-compatibility/2006" xmlns:p14="http://schemas.microsoft.com/office/powerpoint/2010/main">
    <mc:Choice Requires="p14">
      <p:transition spd="slow" p14:dur="2000" advTm="33789"/>
    </mc:Choice>
    <mc:Fallback xmlns="">
      <p:transition spd="slow" advTm="3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603" x="3344863" y="3001963"/>
          <p14:tracePt t="11086" x="3336925" y="3009900"/>
          <p14:tracePt t="11102" x="3322638" y="3009900"/>
          <p14:tracePt t="11127" x="3306763" y="3009900"/>
          <p14:tracePt t="11175" x="3298825" y="3009900"/>
          <p14:tracePt t="11197" x="3292475" y="3017838"/>
          <p14:tracePt t="11213" x="3284538" y="3017838"/>
          <p14:tracePt t="11238" x="3260725" y="3017838"/>
          <p14:tracePt t="11261" x="3254375" y="3025775"/>
          <p14:tracePt t="11301" x="3246438" y="3025775"/>
          <p14:tracePt t="11326" x="3238500" y="3025775"/>
          <p14:tracePt t="11751" x="3238500" y="3017838"/>
          <p14:tracePt t="11892" x="3238500" y="3009900"/>
          <p14:tracePt t="12262" x="3276600" y="2987675"/>
          <p14:tracePt t="12287" x="3352800" y="2971800"/>
          <p14:tracePt t="12311" x="3421063" y="2949575"/>
          <p14:tracePt t="12328" x="3489325" y="2925763"/>
          <p14:tracePt t="12353" x="3559175" y="2917825"/>
          <p14:tracePt t="12374" x="3611563" y="2911475"/>
          <p14:tracePt t="12390" x="3641725" y="2903538"/>
          <p14:tracePt t="12416" x="3679825" y="2895600"/>
          <p14:tracePt t="12430" x="3695700" y="2895600"/>
          <p14:tracePt t="12441" x="3703638" y="2887663"/>
          <p14:tracePt t="12458" x="3717925" y="2879725"/>
          <p14:tracePt t="12475" x="3733800" y="2879725"/>
          <p14:tracePt t="12479" x="3749675" y="2873375"/>
          <p14:tracePt t="12486" x="3756025" y="2873375"/>
          <p14:tracePt t="12510" x="3779838" y="2865438"/>
          <p14:tracePt t="12525" x="3810000" y="2865438"/>
          <p14:tracePt t="12548" x="3848100" y="2849563"/>
          <p14:tracePt t="12573" x="3878263" y="2841625"/>
          <p14:tracePt t="12591" x="3902075" y="2835275"/>
          <p14:tracePt t="12614" x="3924300" y="2835275"/>
          <p14:tracePt t="12637" x="3946525" y="2835275"/>
          <p14:tracePt t="12654" x="3970338" y="2827338"/>
          <p14:tracePt t="12677" x="3978275" y="2819400"/>
          <p14:tracePt t="12692" x="3984625" y="2819400"/>
          <p14:tracePt t="12717" x="4000500" y="2819400"/>
          <p14:tracePt t="12823" x="4008438" y="2819400"/>
          <p14:tracePt t="12847" x="4008438" y="2811463"/>
          <p14:tracePt t="12886" x="4016375" y="2803525"/>
          <p14:tracePt t="12911" x="4030663" y="2803525"/>
          <p14:tracePt t="12933" x="4046538" y="2797175"/>
          <p14:tracePt t="12949" x="4060825" y="2789238"/>
          <p14:tracePt t="12973" x="4076700" y="2789238"/>
          <p14:tracePt t="12996" x="4084638" y="2789238"/>
          <p14:tracePt t="13013" x="4092575" y="2781300"/>
          <p14:tracePt t="13037" x="4106863" y="2773363"/>
          <p14:tracePt t="13062" x="4122738" y="2765425"/>
          <p14:tracePt t="13078" x="4130675" y="2765425"/>
          <p14:tracePt t="13101" x="4137025" y="2765425"/>
          <p14:tracePt t="13141" x="4144963" y="2765425"/>
          <p14:tracePt t="22374" x="4068763" y="2765425"/>
          <p14:tracePt t="22398" x="3970338" y="2765425"/>
          <p14:tracePt t="22419" x="3870325" y="2765425"/>
          <p14:tracePt t="22436" x="3756025" y="2773363"/>
          <p14:tracePt t="22461" x="3619500" y="2797175"/>
          <p14:tracePt t="22477" x="3475038" y="2827338"/>
          <p14:tracePt t="22502" x="3314700" y="2865438"/>
          <p14:tracePt t="22517" x="3200400" y="2903538"/>
          <p14:tracePt t="22542" x="3078163" y="2941638"/>
          <p14:tracePt t="22566" x="2903538" y="3009900"/>
          <p14:tracePt t="22584" x="2743200" y="3094038"/>
          <p14:tracePt t="22598" x="2689225" y="3116263"/>
          <p14:tracePt t="22606" x="2636838" y="3140075"/>
          <p14:tracePt t="22623" x="2574925" y="3162300"/>
          <p14:tracePt t="22640" x="2506663" y="3192463"/>
          <p14:tracePt t="22656" x="2430463" y="3230563"/>
          <p14:tracePt t="22673" x="2400300" y="3246438"/>
          <p14:tracePt t="22677" x="2346325" y="3268663"/>
          <p14:tracePt t="22690" x="2324100" y="3292475"/>
          <p14:tracePt t="22706" x="2209800" y="3344863"/>
          <p14:tracePt t="22709" x="2149475" y="3375025"/>
          <p14:tracePt t="22723" x="2103438" y="3398838"/>
          <p14:tracePt t="22741" x="1905000" y="3497263"/>
          <p14:tracePt t="22757" x="1828800" y="3543300"/>
          <p14:tracePt t="22773" x="1790700" y="3559175"/>
          <p14:tracePt t="22790" x="1714500" y="3589338"/>
          <p14:tracePt t="22806" x="1668463" y="3619500"/>
          <p14:tracePt t="22824" x="1616075" y="3641725"/>
          <p14:tracePt t="22840" x="1592263" y="3657600"/>
          <p14:tracePt t="22856" x="1546225" y="3673475"/>
          <p14:tracePt t="22873" x="1508125" y="3695700"/>
          <p14:tracePt t="22890" x="1493838" y="3703638"/>
          <p14:tracePt t="22907" x="1463675" y="3717925"/>
          <p14:tracePt t="22910" x="1439863" y="3725863"/>
          <p14:tracePt t="22922" x="1425575" y="3733800"/>
          <p14:tracePt t="22939" x="1393825" y="3749675"/>
          <p14:tracePt t="22956" x="1355725" y="3771900"/>
          <p14:tracePt t="22972" x="1325563" y="3787775"/>
          <p14:tracePt t="22989" x="1287463" y="3810000"/>
          <p14:tracePt t="23006" x="1257300" y="3825875"/>
          <p14:tracePt t="23023" x="1227138" y="3840163"/>
          <p14:tracePt t="23040" x="1219200" y="3848100"/>
          <p14:tracePt t="23047" x="1211263" y="3848100"/>
          <p14:tracePt t="23056" x="1196975" y="3856038"/>
          <p14:tracePt t="23073" x="1181100" y="3863975"/>
          <p14:tracePt t="23089" x="1165225" y="3870325"/>
          <p14:tracePt t="23106" x="1158875" y="3878263"/>
          <p14:tracePt t="23123" x="1143000" y="3886200"/>
          <p14:tracePt t="23139" x="1135063" y="3886200"/>
          <p14:tracePt t="23156" x="1096963" y="3908425"/>
          <p14:tracePt t="23172" x="1082675" y="3916363"/>
          <p14:tracePt t="23189" x="1074738" y="3924300"/>
          <p14:tracePt t="23206" x="1036638" y="3940175"/>
          <p14:tracePt t="23223" x="1028700" y="3946525"/>
          <p14:tracePt t="23245" x="1012825" y="3954463"/>
          <p14:tracePt t="23271" x="998538" y="3962400"/>
          <p14:tracePt t="23289" x="968375" y="3978275"/>
          <p14:tracePt t="23310" x="944563" y="3992563"/>
          <p14:tracePt t="23333" x="930275" y="4000500"/>
          <p14:tracePt t="23350" x="922338" y="4008438"/>
          <p14:tracePt t="23372" x="906463" y="4008438"/>
          <p14:tracePt t="23397" x="898525" y="4008438"/>
          <p14:tracePt t="23414" x="884238" y="4022725"/>
          <p14:tracePt t="23438" x="868363" y="4030663"/>
          <p14:tracePt t="23461" x="860425" y="4038600"/>
          <p14:tracePt t="23478" x="846138" y="4046538"/>
          <p14:tracePt t="23526" x="838200" y="4054475"/>
          <p14:tracePt t="23565" x="830263" y="4060825"/>
          <p14:tracePt t="23588" x="830263" y="4068763"/>
          <p14:tracePt t="23612" x="822325" y="4068763"/>
          <p14:tracePt t="23638" x="822325" y="4076700"/>
          <p14:tracePt t="23653" x="815975" y="4076700"/>
          <p14:tracePt t="23679" x="808038" y="4084638"/>
          <p14:tracePt t="23701" x="800100" y="4092575"/>
          <p14:tracePt t="23717" x="792163" y="4106863"/>
          <p14:tracePt t="23742" x="777875" y="4114800"/>
          <p14:tracePt t="23766" x="769938" y="4122738"/>
          <p14:tracePt t="23782" x="762000" y="4130675"/>
          <p14:tracePt t="23806" x="762000" y="4137025"/>
          <p14:tracePt t="23822" x="754063" y="4137025"/>
          <p14:tracePt t="23846" x="731838" y="4152900"/>
          <p14:tracePt t="23870" x="693738" y="4175125"/>
          <p14:tracePt t="23890" x="655638" y="4191000"/>
          <p14:tracePt t="23910" x="625475" y="4198938"/>
          <p14:tracePt t="23934" x="617538" y="4198938"/>
          <p14:tracePt t="23976" x="601663" y="4198938"/>
          <p14:tracePt t="24000" x="579438" y="4198938"/>
          <p14:tracePt t="24014" x="549275" y="4191000"/>
          <p14:tracePt t="24038" x="517525" y="4175125"/>
          <p14:tracePt t="24060" x="465138" y="4168775"/>
          <p14:tracePt t="24076" x="434975" y="4160838"/>
          <p14:tracePt t="24102" x="411163" y="4160838"/>
          <p14:tracePt t="24126" x="403225" y="4160838"/>
          <p14:tracePt t="24143" x="381000" y="4152900"/>
          <p14:tracePt t="24168" x="350838" y="4152900"/>
          <p14:tracePt t="24181" x="342900" y="4144963"/>
          <p14:tracePt t="24206" x="327025" y="4144963"/>
          <p14:tracePt t="24230" x="320675" y="4144963"/>
          <p14:tracePt t="24254" x="312738" y="4144963"/>
          <p14:tracePt t="24303" x="312738" y="4137025"/>
          <p14:tracePt t="24329" x="304800" y="4137025"/>
          <p14:tracePt t="24374" x="296863" y="4130675"/>
          <p14:tracePt t="24392" x="288925" y="4130675"/>
          <p14:tracePt t="24414" x="288925" y="4122738"/>
          <p14:tracePt t="24438" x="282575" y="4122738"/>
          <p14:tracePt t="24457" x="274638" y="4106863"/>
          <p14:tracePt t="24478" x="266700" y="4106863"/>
          <p14:tracePt t="24502" x="258763" y="4092575"/>
          <p14:tracePt t="24518" x="250825" y="4092575"/>
          <p14:tracePt t="24548" x="244475" y="4084638"/>
          <p14:tracePt t="24566" x="228600" y="4060825"/>
          <p14:tracePt t="24582" x="220663" y="4046538"/>
          <p14:tracePt t="24610" x="212725" y="4038600"/>
          <p14:tracePt t="24622" x="206375" y="4022725"/>
          <p14:tracePt t="24670" x="206375" y="4008438"/>
          <p14:tracePt t="24686" x="206375" y="4000500"/>
          <p14:tracePt t="24740" x="206375" y="3984625"/>
          <p14:tracePt t="24775" x="206375" y="3978275"/>
          <p14:tracePt t="24798" x="206375" y="3970338"/>
          <p14:tracePt t="24838" x="206375" y="3962400"/>
          <p14:tracePt t="24864" x="206375" y="3954463"/>
          <p14:tracePt t="24878" x="212725" y="3946525"/>
          <p14:tracePt t="24958" x="220663" y="3940175"/>
          <p14:tracePt t="24998" x="228600" y="3932238"/>
          <p14:tracePt t="25022" x="236538" y="3924300"/>
          <p14:tracePt t="25038" x="244475" y="3924300"/>
          <p14:tracePt t="25064" x="244475" y="3916363"/>
          <p14:tracePt t="25085" x="250825" y="3908425"/>
          <p14:tracePt t="25101" x="258763" y="3908425"/>
          <p14:tracePt t="31750"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55582224"/>
              </p:ext>
            </p:extLst>
          </p:nvPr>
        </p:nvGraphicFramePr>
        <p:xfrm>
          <a:off x="795130" y="-11"/>
          <a:ext cx="6549888" cy="6858021"/>
        </p:xfrm>
        <a:graphic>
          <a:graphicData uri="http://schemas.openxmlformats.org/drawingml/2006/table">
            <a:tbl>
              <a:tblPr/>
              <a:tblGrid>
                <a:gridCol w="2727829">
                  <a:extLst>
                    <a:ext uri="{9D8B030D-6E8A-4147-A177-3AD203B41FA5}">
                      <a16:colId xmlns:a16="http://schemas.microsoft.com/office/drawing/2014/main" val="4205643563"/>
                    </a:ext>
                  </a:extLst>
                </a:gridCol>
                <a:gridCol w="1553001">
                  <a:extLst>
                    <a:ext uri="{9D8B030D-6E8A-4147-A177-3AD203B41FA5}">
                      <a16:colId xmlns:a16="http://schemas.microsoft.com/office/drawing/2014/main" val="4137046725"/>
                    </a:ext>
                  </a:extLst>
                </a:gridCol>
                <a:gridCol w="2269058">
                  <a:extLst>
                    <a:ext uri="{9D8B030D-6E8A-4147-A177-3AD203B41FA5}">
                      <a16:colId xmlns:a16="http://schemas.microsoft.com/office/drawing/2014/main" val="22872926"/>
                    </a:ext>
                  </a:extLst>
                </a:gridCol>
              </a:tblGrid>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学部名</a:t>
                      </a:r>
                    </a:p>
                  </a:txBody>
                  <a:tcPr marL="5274" marR="5274" marT="5274" marB="0" anchor="ctr">
                    <a:lnL>
                      <a:noFill/>
                    </a:lnL>
                    <a:lnR>
                      <a:noFill/>
                    </a:lnR>
                    <a:lnT>
                      <a:noFill/>
                    </a:lnT>
                    <a:lnB>
                      <a:noFill/>
                    </a:lnB>
                    <a:solidFill>
                      <a:srgbClr val="DDEBF7"/>
                    </a:solidFill>
                  </a:tcPr>
                </a:tc>
                <a:tc>
                  <a:txBody>
                    <a:bodyPr/>
                    <a:lstStyle/>
                    <a:p>
                      <a:pPr algn="l"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複数のアイテム</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274" marR="5274" marT="5274" marB="0" anchor="ctr">
                    <a:lnL>
                      <a:noFill/>
                    </a:lnL>
                    <a:lnR>
                      <a:noFill/>
                    </a:lnR>
                    <a:lnT>
                      <a:noFill/>
                    </a:lnT>
                    <a:lnB>
                      <a:noFill/>
                    </a:lnB>
                    <a:solidFill>
                      <a:srgbClr val="DDEBF7"/>
                    </a:solidFill>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74" marR="5274" marT="5274" marB="0" anchor="ctr">
                    <a:lnL>
                      <a:noFill/>
                    </a:lnL>
                    <a:lnR>
                      <a:noFill/>
                    </a:lnR>
                    <a:lnT>
                      <a:noFill/>
                    </a:lnT>
                    <a:lnB>
                      <a:noFill/>
                    </a:lnB>
                  </a:tcPr>
                </a:tc>
                <a:extLst>
                  <a:ext uri="{0D108BD9-81ED-4DB2-BD59-A6C34878D82A}">
                    <a16:rowId xmlns:a16="http://schemas.microsoft.com/office/drawing/2014/main" val="2193271467"/>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安衛法</a:t>
                      </a:r>
                    </a:p>
                  </a:txBody>
                  <a:tcPr marL="5274" marR="5274" marT="5274" marB="0" anchor="ctr">
                    <a:lnL>
                      <a:noFill/>
                    </a:lnL>
                    <a:lnR>
                      <a:noFill/>
                    </a:lnR>
                    <a:lnT>
                      <a:noFill/>
                    </a:lnT>
                    <a:lnB>
                      <a:noFill/>
                    </a:lnB>
                    <a:solidFill>
                      <a:srgbClr val="DDEBF7"/>
                    </a:solidFill>
                  </a:tcPr>
                </a:tc>
                <a:tc>
                  <a:txBody>
                    <a:bodyPr/>
                    <a:lstStyle/>
                    <a:p>
                      <a:pPr algn="l"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すべて</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274" marR="5274" marT="5274" marB="0" anchor="ctr">
                    <a:lnL>
                      <a:noFill/>
                    </a:lnL>
                    <a:lnR>
                      <a:noFill/>
                    </a:lnR>
                    <a:lnT>
                      <a:noFill/>
                    </a:lnT>
                    <a:lnB>
                      <a:noFill/>
                    </a:lnB>
                    <a:solidFill>
                      <a:srgbClr val="DDEBF7"/>
                    </a:solidFill>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74" marR="5274" marT="5274" marB="0" anchor="ctr">
                    <a:lnL>
                      <a:noFill/>
                    </a:lnL>
                    <a:lnR>
                      <a:noFill/>
                    </a:lnR>
                    <a:lnT>
                      <a:noFill/>
                    </a:lnT>
                    <a:lnB>
                      <a:noFill/>
                    </a:lnB>
                  </a:tcPr>
                </a:tc>
                <a:extLst>
                  <a:ext uri="{0D108BD9-81ED-4DB2-BD59-A6C34878D82A}">
                    <a16:rowId xmlns:a16="http://schemas.microsoft.com/office/drawing/2014/main" val="3524797234"/>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薬品名</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すべて</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74" marR="5274" marT="5274" marB="0" anchor="ctr">
                    <a:lnL>
                      <a:noFill/>
                    </a:lnL>
                    <a:lnR>
                      <a:noFill/>
                    </a:lnR>
                    <a:lnT>
                      <a:noFill/>
                    </a:lnT>
                    <a:lnB>
                      <a:noFill/>
                    </a:lnB>
                  </a:tcPr>
                </a:tc>
                <a:extLst>
                  <a:ext uri="{0D108BD9-81ED-4DB2-BD59-A6C34878D82A}">
                    <a16:rowId xmlns:a16="http://schemas.microsoft.com/office/drawing/2014/main" val="630817370"/>
                  </a:ext>
                </a:extLst>
              </a:tr>
              <a:tr h="201873">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l" fontAlgn="ct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l" fontAlgn="ct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5274" marR="5274" marT="5274" marB="0" anchor="ctr">
                    <a:lnL>
                      <a:noFill/>
                    </a:lnL>
                    <a:lnR>
                      <a:noFill/>
                    </a:lnR>
                    <a:lnT>
                      <a:noFill/>
                    </a:lnT>
                    <a:lnB>
                      <a:noFill/>
                    </a:lnB>
                  </a:tcPr>
                </a:tc>
                <a:extLst>
                  <a:ext uri="{0D108BD9-81ED-4DB2-BD59-A6C34878D82A}">
                    <a16:rowId xmlns:a16="http://schemas.microsoft.com/office/drawing/2014/main" val="1590162240"/>
                  </a:ext>
                </a:extLst>
              </a:tr>
              <a:tr h="398085">
                <a:tc>
                  <a:txBody>
                    <a:bodyPr/>
                    <a:lstStyle/>
                    <a:p>
                      <a:pPr algn="l" fontAlgn="ct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行ラベル</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zh-TW" altLang="en-US" sz="1200" b="1" i="0" u="none" strike="noStrike">
                          <a:solidFill>
                            <a:srgbClr val="000000"/>
                          </a:solidFill>
                          <a:effectLst/>
                          <a:latin typeface="游ゴシック" panose="020B0400000000000000" pitchFamily="50" charset="-128"/>
                          <a:ea typeface="游ゴシック" panose="020B0400000000000000" pitchFamily="50" charset="-128"/>
                        </a:rPr>
                        <a:t>合計 </a:t>
                      </a:r>
                      <a:r>
                        <a:rPr lang="en-US" altLang="zh-TW" sz="1200" b="1"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200" b="1" i="0" u="none" strike="noStrike">
                          <a:solidFill>
                            <a:srgbClr val="000000"/>
                          </a:solidFill>
                          <a:effectLst/>
                          <a:latin typeface="游ゴシック" panose="020B0400000000000000" pitchFamily="50" charset="-128"/>
                          <a:ea typeface="游ゴシック" panose="020B0400000000000000" pitchFamily="50" charset="-128"/>
                        </a:rPr>
                        <a:t>使用重量（</a:t>
                      </a:r>
                      <a:r>
                        <a:rPr lang="en-US" altLang="zh-TW" sz="1200" b="1" i="0" u="none" strike="noStrike">
                          <a:solidFill>
                            <a:srgbClr val="000000"/>
                          </a:solidFill>
                          <a:effectLst/>
                          <a:latin typeface="游ゴシック" panose="020B0400000000000000" pitchFamily="50" charset="-128"/>
                          <a:ea typeface="游ゴシック" panose="020B0400000000000000" pitchFamily="50" charset="-128"/>
                        </a:rPr>
                        <a:t>g</a:t>
                      </a:r>
                      <a:r>
                        <a:rPr lang="zh-TW" altLang="en-US" sz="1200" b="1" i="0" u="none" strike="noStrike">
                          <a:solidFill>
                            <a:srgbClr val="000000"/>
                          </a:solidFill>
                          <a:effectLst/>
                          <a:latin typeface="游ゴシック" panose="020B0400000000000000" pitchFamily="50" charset="-128"/>
                          <a:ea typeface="游ゴシック" panose="020B0400000000000000" pitchFamily="50" charset="-128"/>
                        </a:rPr>
                        <a:t>）</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データの個数 </a:t>
                      </a: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 </a:t>
                      </a: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使用重量（</a:t>
                      </a: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g</a:t>
                      </a: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2</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729687334"/>
                  </a:ext>
                </a:extLst>
              </a:tr>
              <a:tr h="201873">
                <a:tc>
                  <a:txBody>
                    <a:bodyPr/>
                    <a:lstStyle/>
                    <a:p>
                      <a:pPr algn="l" fontAlgn="ct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機械システム工学</a:t>
                      </a:r>
                    </a:p>
                  </a:txBody>
                  <a:tcPr marL="5274" marR="5274" marT="527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5,005</a:t>
                      </a:r>
                    </a:p>
                  </a:txBody>
                  <a:tcPr marL="5274" marR="5274" marT="527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2</a:t>
                      </a:r>
                    </a:p>
                  </a:txBody>
                  <a:tcPr marL="5274" marR="5274" marT="527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9213812"/>
                  </a:ext>
                </a:extLst>
              </a:tr>
              <a:tr h="201873">
                <a:tc>
                  <a:txBody>
                    <a:bodyPr/>
                    <a:lstStyle/>
                    <a:p>
                      <a:pPr algn="l" fontAlgn="ct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機工</a:t>
                      </a: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先端材料システム学</a:t>
                      </a:r>
                    </a:p>
                  </a:txBody>
                  <a:tcPr marL="63292"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5,005</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39151113"/>
                  </a:ext>
                </a:extLst>
              </a:tr>
              <a:tr h="201873">
                <a:tc>
                  <a:txBody>
                    <a:bodyPr/>
                    <a:lstStyle/>
                    <a:p>
                      <a:pPr algn="l" fontAlgn="ctr"/>
                      <a:r>
                        <a:rPr lang="zh-TW" altLang="en-US" sz="1200" b="1" i="0" u="none" strike="noStrike">
                          <a:solidFill>
                            <a:srgbClr val="000000"/>
                          </a:solidFill>
                          <a:effectLst/>
                          <a:latin typeface="游ゴシック" panose="020B0400000000000000" pitchFamily="50" charset="-128"/>
                          <a:ea typeface="游ゴシック" panose="020B0400000000000000" pitchFamily="50" charset="-128"/>
                        </a:rPr>
                        <a:t>機能物質化学</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1,687,780</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1725</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2433821"/>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セラミックス</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(308E,308W)</a:t>
                      </a:r>
                    </a:p>
                  </a:txBody>
                  <a:tcPr marL="63292"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1,005</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09144590"/>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磯野</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(309</a:t>
                      </a:r>
                      <a:r>
                        <a:rPr lang="en-US" sz="1200" b="0" i="0" u="none" strike="noStrike">
                          <a:solidFill>
                            <a:srgbClr val="000000"/>
                          </a:solidFill>
                          <a:effectLst/>
                          <a:latin typeface="游ゴシック" panose="020B0400000000000000" pitchFamily="50" charset="-128"/>
                          <a:ea typeface="游ゴシック" panose="020B0400000000000000" pitchFamily="50" charset="-128"/>
                        </a:rPr>
                        <a:t>W)</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167,268</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42</a:t>
                      </a:r>
                    </a:p>
                  </a:txBody>
                  <a:tcPr marL="5274" marR="5274" marT="5274" marB="0" anchor="ctr">
                    <a:lnL>
                      <a:noFill/>
                    </a:lnL>
                    <a:lnR>
                      <a:noFill/>
                    </a:lnR>
                    <a:lnT>
                      <a:noFill/>
                    </a:lnT>
                    <a:lnB>
                      <a:noFill/>
                    </a:lnB>
                  </a:tcPr>
                </a:tc>
                <a:extLst>
                  <a:ext uri="{0D108BD9-81ED-4DB2-BD59-A6C34878D82A}">
                    <a16:rowId xmlns:a16="http://schemas.microsoft.com/office/drawing/2014/main" val="3402966279"/>
                  </a:ext>
                </a:extLst>
              </a:tr>
              <a:tr h="201873">
                <a:tc>
                  <a:txBody>
                    <a:bodyPr/>
                    <a:lstStyle/>
                    <a:p>
                      <a:pPr algn="l" fontAlgn="ctr"/>
                      <a:r>
                        <a:rPr lang="zh-CN"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zh-CN" sz="1200" b="0" i="0" u="none" strike="noStrike">
                          <a:solidFill>
                            <a:srgbClr val="000000"/>
                          </a:solidFill>
                          <a:effectLst/>
                          <a:latin typeface="游ゴシック" panose="020B0400000000000000" pitchFamily="50" charset="-128"/>
                          <a:ea typeface="游ゴシック" panose="020B0400000000000000" pitchFamily="50" charset="-128"/>
                        </a:rPr>
                        <a:t>:</a:t>
                      </a:r>
                      <a:r>
                        <a:rPr lang="zh-CN" altLang="en-US" sz="1200" b="0" i="0" u="none" strike="noStrike">
                          <a:solidFill>
                            <a:srgbClr val="000000"/>
                          </a:solidFill>
                          <a:effectLst/>
                          <a:latin typeface="游ゴシック" panose="020B0400000000000000" pitchFamily="50" charset="-128"/>
                          <a:ea typeface="游ゴシック" panose="020B0400000000000000" pitchFamily="50" charset="-128"/>
                        </a:rPr>
                        <a:t>化学工学研究室</a:t>
                      </a:r>
                      <a:r>
                        <a:rPr lang="en-US" altLang="zh-CN" sz="1200" b="0" i="0" u="none" strike="noStrike">
                          <a:solidFill>
                            <a:srgbClr val="000000"/>
                          </a:solidFill>
                          <a:effectLst/>
                          <a:latin typeface="游ゴシック" panose="020B0400000000000000" pitchFamily="50" charset="-128"/>
                          <a:ea typeface="游ゴシック" panose="020B0400000000000000" pitchFamily="50" charset="-128"/>
                        </a:rPr>
                        <a:t>(305,406)</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639,725</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154</a:t>
                      </a:r>
                    </a:p>
                  </a:txBody>
                  <a:tcPr marL="5274" marR="5274" marT="5274" marB="0" anchor="ctr">
                    <a:lnL>
                      <a:noFill/>
                    </a:lnL>
                    <a:lnR>
                      <a:noFill/>
                    </a:lnR>
                    <a:lnT>
                      <a:noFill/>
                    </a:lnT>
                    <a:lnB>
                      <a:noFill/>
                    </a:lnB>
                  </a:tcPr>
                </a:tc>
                <a:extLst>
                  <a:ext uri="{0D108BD9-81ED-4DB2-BD59-A6C34878D82A}">
                    <a16:rowId xmlns:a16="http://schemas.microsoft.com/office/drawing/2014/main" val="1353167419"/>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花本</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(612)</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942</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5274" marR="5274" marT="5274" marB="0" anchor="ctr">
                    <a:lnL>
                      <a:noFill/>
                    </a:lnL>
                    <a:lnR>
                      <a:noFill/>
                    </a:lnR>
                    <a:lnT>
                      <a:noFill/>
                    </a:lnT>
                    <a:lnB>
                      <a:noFill/>
                    </a:lnB>
                  </a:tcPr>
                </a:tc>
                <a:extLst>
                  <a:ext uri="{0D108BD9-81ED-4DB2-BD59-A6C34878D82A}">
                    <a16:rowId xmlns:a16="http://schemas.microsoft.com/office/drawing/2014/main" val="3554317146"/>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海野</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(813)</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500</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5274" marR="5274" marT="5274" marB="0" anchor="ctr">
                    <a:lnL>
                      <a:noFill/>
                    </a:lnL>
                    <a:lnR>
                      <a:noFill/>
                    </a:lnR>
                    <a:lnT>
                      <a:noFill/>
                    </a:lnT>
                    <a:lnB>
                      <a:noFill/>
                    </a:lnB>
                  </a:tcPr>
                </a:tc>
                <a:extLst>
                  <a:ext uri="{0D108BD9-81ED-4DB2-BD59-A6C34878D82A}">
                    <a16:rowId xmlns:a16="http://schemas.microsoft.com/office/drawing/2014/main" val="1947093693"/>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鯉川</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(810)</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27,093</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300</a:t>
                      </a:r>
                    </a:p>
                  </a:txBody>
                  <a:tcPr marL="5274" marR="5274" marT="5274" marB="0" anchor="ctr">
                    <a:lnL>
                      <a:noFill/>
                    </a:lnL>
                    <a:lnR>
                      <a:noFill/>
                    </a:lnR>
                    <a:lnT>
                      <a:noFill/>
                    </a:lnT>
                    <a:lnB>
                      <a:noFill/>
                    </a:lnB>
                  </a:tcPr>
                </a:tc>
                <a:extLst>
                  <a:ext uri="{0D108BD9-81ED-4DB2-BD59-A6C34878D82A}">
                    <a16:rowId xmlns:a16="http://schemas.microsoft.com/office/drawing/2014/main" val="3764527004"/>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高椋</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(712)</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56,492</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210</a:t>
                      </a:r>
                    </a:p>
                  </a:txBody>
                  <a:tcPr marL="5274" marR="5274" marT="5274" marB="0" anchor="ctr">
                    <a:lnL>
                      <a:noFill/>
                    </a:lnL>
                    <a:lnR>
                      <a:noFill/>
                    </a:lnR>
                    <a:lnT>
                      <a:noFill/>
                    </a:lnT>
                    <a:lnB>
                      <a:noFill/>
                    </a:lnB>
                  </a:tcPr>
                </a:tc>
                <a:extLst>
                  <a:ext uri="{0D108BD9-81ED-4DB2-BD59-A6C34878D82A}">
                    <a16:rowId xmlns:a16="http://schemas.microsoft.com/office/drawing/2014/main" val="3353284846"/>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坂口</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(309</a:t>
                      </a:r>
                      <a:r>
                        <a:rPr lang="en-US" sz="1200" b="0" i="0" u="none" strike="noStrike">
                          <a:solidFill>
                            <a:srgbClr val="000000"/>
                          </a:solidFill>
                          <a:effectLst/>
                          <a:latin typeface="游ゴシック" panose="020B0400000000000000" pitchFamily="50" charset="-128"/>
                          <a:ea typeface="游ゴシック" panose="020B0400000000000000" pitchFamily="50" charset="-128"/>
                        </a:rPr>
                        <a:t>E)</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1,100</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a:t>
                      </a:r>
                    </a:p>
                  </a:txBody>
                  <a:tcPr marL="5274" marR="5274" marT="5274" marB="0" anchor="ctr">
                    <a:lnL>
                      <a:noFill/>
                    </a:lnL>
                    <a:lnR>
                      <a:noFill/>
                    </a:lnR>
                    <a:lnT>
                      <a:noFill/>
                    </a:lnT>
                    <a:lnB>
                      <a:noFill/>
                    </a:lnB>
                  </a:tcPr>
                </a:tc>
                <a:extLst>
                  <a:ext uri="{0D108BD9-81ED-4DB2-BD59-A6C34878D82A}">
                    <a16:rowId xmlns:a16="http://schemas.microsoft.com/office/drawing/2014/main" val="958561415"/>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山田</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(710)</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135,522</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112</a:t>
                      </a:r>
                    </a:p>
                  </a:txBody>
                  <a:tcPr marL="5274" marR="5274" marT="5274" marB="0" anchor="ctr">
                    <a:lnL>
                      <a:noFill/>
                    </a:lnL>
                    <a:lnR>
                      <a:noFill/>
                    </a:lnR>
                    <a:lnT>
                      <a:noFill/>
                    </a:lnT>
                    <a:lnB>
                      <a:noFill/>
                    </a:lnB>
                  </a:tcPr>
                </a:tc>
                <a:extLst>
                  <a:ext uri="{0D108BD9-81ED-4DB2-BD59-A6C34878D82A}">
                    <a16:rowId xmlns:a16="http://schemas.microsoft.com/office/drawing/2014/main" val="3831775408"/>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大石</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成田</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(405</a:t>
                      </a:r>
                      <a:r>
                        <a:rPr lang="en-US" sz="1200" b="0" i="0" u="none" strike="noStrike">
                          <a:solidFill>
                            <a:srgbClr val="000000"/>
                          </a:solidFill>
                          <a:effectLst/>
                          <a:latin typeface="游ゴシック" panose="020B0400000000000000" pitchFamily="50" charset="-128"/>
                          <a:ea typeface="游ゴシック" panose="020B0400000000000000" pitchFamily="50" charset="-128"/>
                        </a:rPr>
                        <a:t>W,407W)</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39,028</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391</a:t>
                      </a:r>
                    </a:p>
                  </a:txBody>
                  <a:tcPr marL="5274" marR="5274" marT="5274" marB="0" anchor="ctr">
                    <a:lnL>
                      <a:noFill/>
                    </a:lnL>
                    <a:lnR>
                      <a:noFill/>
                    </a:lnR>
                    <a:lnT>
                      <a:noFill/>
                    </a:lnT>
                    <a:lnB>
                      <a:noFill/>
                    </a:lnB>
                  </a:tcPr>
                </a:tc>
                <a:extLst>
                  <a:ext uri="{0D108BD9-81ED-4DB2-BD59-A6C34878D82A}">
                    <a16:rowId xmlns:a16="http://schemas.microsoft.com/office/drawing/2014/main" val="2539347648"/>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竹下</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(510)</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3,926</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5274" marR="5274" marT="5274" marB="0" anchor="ctr">
                    <a:lnL>
                      <a:noFill/>
                    </a:lnL>
                    <a:lnR>
                      <a:noFill/>
                    </a:lnR>
                    <a:lnT>
                      <a:noFill/>
                    </a:lnT>
                    <a:lnB>
                      <a:noFill/>
                    </a:lnB>
                  </a:tcPr>
                </a:tc>
                <a:extLst>
                  <a:ext uri="{0D108BD9-81ED-4DB2-BD59-A6C34878D82A}">
                    <a16:rowId xmlns:a16="http://schemas.microsoft.com/office/drawing/2014/main" val="1105775613"/>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藤澤</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(812)</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390</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5274" marR="5274" marT="5274" marB="0" anchor="ctr">
                    <a:lnL>
                      <a:noFill/>
                    </a:lnL>
                    <a:lnR>
                      <a:noFill/>
                    </a:lnR>
                    <a:lnT>
                      <a:noFill/>
                    </a:lnT>
                    <a:lnB>
                      <a:noFill/>
                    </a:lnB>
                  </a:tcPr>
                </a:tc>
                <a:extLst>
                  <a:ext uri="{0D108BD9-81ED-4DB2-BD59-A6C34878D82A}">
                    <a16:rowId xmlns:a16="http://schemas.microsoft.com/office/drawing/2014/main" val="391676177"/>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梅木</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(711)</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15,426</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5274" marR="5274" marT="5274" marB="0" anchor="ctr">
                    <a:lnL>
                      <a:noFill/>
                    </a:lnL>
                    <a:lnR>
                      <a:noFill/>
                    </a:lnR>
                    <a:lnT>
                      <a:noFill/>
                    </a:lnT>
                    <a:lnB>
                      <a:noFill/>
                    </a:lnB>
                  </a:tcPr>
                </a:tc>
                <a:extLst>
                  <a:ext uri="{0D108BD9-81ED-4DB2-BD59-A6C34878D82A}">
                    <a16:rowId xmlns:a16="http://schemas.microsoft.com/office/drawing/2014/main" val="1466450841"/>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米田</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(811)</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368</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36</a:t>
                      </a:r>
                    </a:p>
                  </a:txBody>
                  <a:tcPr marL="5274" marR="5274" marT="5274" marB="0" anchor="ctr">
                    <a:lnL>
                      <a:noFill/>
                    </a:lnL>
                    <a:lnR>
                      <a:noFill/>
                    </a:lnR>
                    <a:lnT>
                      <a:noFill/>
                    </a:lnT>
                    <a:lnB>
                      <a:noFill/>
                    </a:lnB>
                  </a:tcPr>
                </a:tc>
                <a:extLst>
                  <a:ext uri="{0D108BD9-81ED-4DB2-BD59-A6C34878D82A}">
                    <a16:rowId xmlns:a16="http://schemas.microsoft.com/office/drawing/2014/main" val="2660570888"/>
                  </a:ext>
                </a:extLst>
              </a:tr>
              <a:tr h="201873">
                <a:tc>
                  <a:txBody>
                    <a:bodyPr/>
                    <a:lstStyle/>
                    <a:p>
                      <a:pPr algn="l" fontAlgn="ct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北村</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小山田</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(513,709)</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326,206</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68</a:t>
                      </a:r>
                    </a:p>
                  </a:txBody>
                  <a:tcPr marL="5274" marR="5274" marT="5274" marB="0" anchor="ctr">
                    <a:lnL>
                      <a:noFill/>
                    </a:lnL>
                    <a:lnR>
                      <a:noFill/>
                    </a:lnR>
                    <a:lnT>
                      <a:noFill/>
                    </a:lnT>
                    <a:lnB>
                      <a:noFill/>
                    </a:lnB>
                  </a:tcPr>
                </a:tc>
                <a:extLst>
                  <a:ext uri="{0D108BD9-81ED-4DB2-BD59-A6C34878D82A}">
                    <a16:rowId xmlns:a16="http://schemas.microsoft.com/office/drawing/2014/main" val="648687156"/>
                  </a:ext>
                </a:extLst>
              </a:tr>
              <a:tr h="201873">
                <a:tc>
                  <a:txBody>
                    <a:bodyPr/>
                    <a:lstStyle/>
                    <a:p>
                      <a:pPr algn="l" fontAlgn="ct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兒玉</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長田</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(608,611)</a:t>
                      </a:r>
                    </a:p>
                  </a:txBody>
                  <a:tcPr marL="63292"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272,788</a:t>
                      </a:r>
                    </a:p>
                  </a:txBody>
                  <a:tcPr marL="5274" marR="5274" marT="5274" marB="0" anchor="ctr">
                    <a:lnL>
                      <a:noFill/>
                    </a:lnL>
                    <a:lnR>
                      <a:noFill/>
                    </a:lnR>
                    <a:lnT>
                      <a:noFill/>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354</a:t>
                      </a:r>
                    </a:p>
                  </a:txBody>
                  <a:tcPr marL="5274" marR="5274" marT="5274" marB="0" anchor="ctr">
                    <a:lnL>
                      <a:noFill/>
                    </a:lnL>
                    <a:lnR>
                      <a:noFill/>
                    </a:lnR>
                    <a:lnT>
                      <a:noFill/>
                    </a:lnT>
                    <a:lnB>
                      <a:noFill/>
                    </a:lnB>
                  </a:tcPr>
                </a:tc>
                <a:extLst>
                  <a:ext uri="{0D108BD9-81ED-4DB2-BD59-A6C34878D82A}">
                    <a16:rowId xmlns:a16="http://schemas.microsoft.com/office/drawing/2014/main" val="3533902149"/>
                  </a:ext>
                </a:extLst>
              </a:tr>
              <a:tr h="201873">
                <a:tc>
                  <a:txBody>
                    <a:bodyPr/>
                    <a:lstStyle/>
                    <a:p>
                      <a:pPr algn="l" fontAlgn="ctr"/>
                      <a:r>
                        <a:rPr lang="zh-CN" altLang="en-US" sz="1200" b="1" i="0" u="none" strike="noStrike">
                          <a:solidFill>
                            <a:srgbClr val="000000"/>
                          </a:solidFill>
                          <a:effectLst/>
                          <a:latin typeface="游ゴシック" panose="020B0400000000000000" pitchFamily="50" charset="-128"/>
                          <a:ea typeface="游ゴシック" panose="020B0400000000000000" pitchFamily="50" charset="-128"/>
                        </a:rPr>
                        <a:t>先端融合工学</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3,000</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3</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8127323"/>
                  </a:ext>
                </a:extLst>
              </a:tr>
              <a:tr h="201873">
                <a:tc>
                  <a:txBody>
                    <a:bodyPr/>
                    <a:lstStyle/>
                    <a:p>
                      <a:pPr algn="l" fontAlgn="ct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先端融合</a:t>
                      </a: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200" b="0" i="0" u="none" strike="noStrike">
                          <a:solidFill>
                            <a:srgbClr val="000000"/>
                          </a:solidFill>
                          <a:effectLst/>
                          <a:latin typeface="游ゴシック" panose="020B0400000000000000" pitchFamily="50" charset="-128"/>
                          <a:ea typeface="游ゴシック" panose="020B0400000000000000" pitchFamily="50" charset="-128"/>
                        </a:rPr>
                        <a:t>中山研究室</a:t>
                      </a:r>
                    </a:p>
                  </a:txBody>
                  <a:tcPr marL="63292"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3,000</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0067577"/>
                  </a:ext>
                </a:extLst>
              </a:tr>
              <a:tr h="201873">
                <a:tc>
                  <a:txBody>
                    <a:bodyPr/>
                    <a:lstStyle/>
                    <a:p>
                      <a:pPr algn="l" fontAlgn="ctr"/>
                      <a:r>
                        <a:rPr lang="zh-TW" altLang="en-US" sz="1200" b="1" i="0" u="none" strike="noStrike">
                          <a:solidFill>
                            <a:srgbClr val="000000"/>
                          </a:solidFill>
                          <a:effectLst/>
                          <a:latin typeface="游ゴシック" panose="020B0400000000000000" pitchFamily="50" charset="-128"/>
                          <a:ea typeface="游ゴシック" panose="020B0400000000000000" pitchFamily="50" charset="-128"/>
                        </a:rPr>
                        <a:t>総合分析実験ｾﾝﾀｰ（機器分析部門）</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25</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1</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8453910"/>
                  </a:ext>
                </a:extLst>
              </a:tr>
              <a:tr h="201873">
                <a:tc>
                  <a:txBody>
                    <a:bodyPr/>
                    <a:lstStyle/>
                    <a:p>
                      <a:pPr algn="l" fontAlgn="ct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総機器</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兒玉研究室</a:t>
                      </a:r>
                    </a:p>
                  </a:txBody>
                  <a:tcPr marL="63292"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40070563"/>
                  </a:ext>
                </a:extLst>
              </a:tr>
              <a:tr h="201873">
                <a:tc>
                  <a:txBody>
                    <a:bodyPr/>
                    <a:lstStyle/>
                    <a:p>
                      <a:pPr algn="l" fontAlgn="ctr"/>
                      <a:r>
                        <a:rPr lang="zh-TW" altLang="en-US" sz="1200" b="1" i="0" u="none" strike="noStrike">
                          <a:solidFill>
                            <a:srgbClr val="000000"/>
                          </a:solidFill>
                          <a:effectLst/>
                          <a:latin typeface="游ゴシック" panose="020B0400000000000000" pitchFamily="50" charset="-128"/>
                          <a:ea typeface="游ゴシック" panose="020B0400000000000000" pitchFamily="50" charset="-128"/>
                        </a:rPr>
                        <a:t>電気電子工学科</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27,309</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27</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76754834"/>
                  </a:ext>
                </a:extLst>
              </a:tr>
              <a:tr h="201873">
                <a:tc>
                  <a:txBody>
                    <a:bodyPr/>
                    <a:lstStyle/>
                    <a:p>
                      <a:pPr algn="l" fontAlgn="ct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電気</a:t>
                      </a:r>
                      <a:r>
                        <a:rPr lang="en-US" altLang="zh-TW" sz="12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200" b="0" i="0" u="none" strike="noStrike">
                          <a:solidFill>
                            <a:srgbClr val="000000"/>
                          </a:solidFill>
                          <a:effectLst/>
                          <a:latin typeface="游ゴシック" panose="020B0400000000000000" pitchFamily="50" charset="-128"/>
                          <a:ea typeface="游ゴシック" panose="020B0400000000000000" pitchFamily="50" charset="-128"/>
                        </a:rPr>
                        <a:t>光半導体研究室</a:t>
                      </a:r>
                    </a:p>
                  </a:txBody>
                  <a:tcPr marL="63292"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27,309</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41376692"/>
                  </a:ext>
                </a:extLst>
              </a:tr>
              <a:tr h="201873">
                <a:tc>
                  <a:txBody>
                    <a:bodyPr/>
                    <a:lstStyle/>
                    <a:p>
                      <a:pPr algn="l" fontAlgn="ct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物理科学</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10,061</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19</a:t>
                      </a:r>
                    </a:p>
                  </a:txBody>
                  <a:tcPr marL="5274" marR="5274" marT="5274"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3714943"/>
                  </a:ext>
                </a:extLst>
              </a:tr>
              <a:tr h="201873">
                <a:tc>
                  <a:txBody>
                    <a:bodyPr/>
                    <a:lstStyle/>
                    <a:p>
                      <a:pPr algn="l" fontAlgn="ctr"/>
                      <a:r>
                        <a:rPr lang="zh-CN" altLang="en-US" sz="1200" b="0" i="0" u="none" strike="noStrike">
                          <a:solidFill>
                            <a:srgbClr val="000000"/>
                          </a:solidFill>
                          <a:effectLst/>
                          <a:latin typeface="游ゴシック" panose="020B0400000000000000" pitchFamily="50" charset="-128"/>
                          <a:ea typeface="游ゴシック" panose="020B0400000000000000" pitchFamily="50" charset="-128"/>
                        </a:rPr>
                        <a:t>物科</a:t>
                      </a:r>
                      <a:r>
                        <a:rPr lang="en-US" altLang="zh-CN" sz="1200" b="0" i="0" u="none" strike="noStrike">
                          <a:solidFill>
                            <a:srgbClr val="000000"/>
                          </a:solidFill>
                          <a:effectLst/>
                          <a:latin typeface="游ゴシック" panose="020B0400000000000000" pitchFamily="50" charset="-128"/>
                          <a:ea typeface="游ゴシック" panose="020B0400000000000000" pitchFamily="50" charset="-128"/>
                        </a:rPr>
                        <a:t>:</a:t>
                      </a:r>
                      <a:r>
                        <a:rPr lang="zh-CN" altLang="en-US" sz="1200" b="0" i="0" u="none" strike="noStrike">
                          <a:solidFill>
                            <a:srgbClr val="000000"/>
                          </a:solidFill>
                          <a:effectLst/>
                          <a:latin typeface="游ゴシック" panose="020B0400000000000000" pitchFamily="50" charset="-128"/>
                          <a:ea typeface="游ゴシック" panose="020B0400000000000000" pitchFamily="50" charset="-128"/>
                        </a:rPr>
                        <a:t>物理科学科</a:t>
                      </a:r>
                    </a:p>
                  </a:txBody>
                  <a:tcPr marL="63292" marR="5274" marT="527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10,061</a:t>
                      </a:r>
                    </a:p>
                  </a:txBody>
                  <a:tcPr marL="5274" marR="5274" marT="527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5274" marR="5274" marT="527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99235487"/>
                  </a:ext>
                </a:extLst>
              </a:tr>
              <a:tr h="201873">
                <a:tc>
                  <a:txBody>
                    <a:bodyPr/>
                    <a:lstStyle/>
                    <a:p>
                      <a:pPr algn="l" fontAlgn="ctr"/>
                      <a:r>
                        <a:rPr lang="ja-JP" altLang="en-US" sz="1200" b="1" i="0" u="none" strike="noStrike">
                          <a:solidFill>
                            <a:srgbClr val="000000"/>
                          </a:solidFill>
                          <a:effectLst/>
                          <a:latin typeface="游ゴシック" panose="020B0400000000000000" pitchFamily="50" charset="-128"/>
                          <a:ea typeface="游ゴシック" panose="020B0400000000000000" pitchFamily="50" charset="-128"/>
                        </a:rPr>
                        <a:t>総計</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200" b="1" i="0" u="none" strike="noStrike">
                          <a:solidFill>
                            <a:srgbClr val="000000"/>
                          </a:solidFill>
                          <a:effectLst/>
                          <a:latin typeface="游ゴシック" panose="020B0400000000000000" pitchFamily="50" charset="-128"/>
                          <a:ea typeface="游ゴシック" panose="020B0400000000000000" pitchFamily="50" charset="-128"/>
                        </a:rPr>
                        <a:t>1,733,180</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200" b="1" i="0" u="none" strike="noStrike" dirty="0">
                          <a:solidFill>
                            <a:srgbClr val="000000"/>
                          </a:solidFill>
                          <a:effectLst/>
                          <a:latin typeface="游ゴシック" panose="020B0400000000000000" pitchFamily="50" charset="-128"/>
                          <a:ea typeface="游ゴシック" panose="020B0400000000000000" pitchFamily="50" charset="-128"/>
                        </a:rPr>
                        <a:t>1777</a:t>
                      </a:r>
                    </a:p>
                  </a:txBody>
                  <a:tcPr marL="5274" marR="5274" marT="527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652997899"/>
                  </a:ext>
                </a:extLst>
              </a:tr>
            </a:tbl>
          </a:graphicData>
        </a:graphic>
      </p:graphicFrame>
      <p:sp>
        <p:nvSpPr>
          <p:cNvPr id="2" name="テキスト ボックス 1">
            <a:extLst>
              <a:ext uri="{FF2B5EF4-FFF2-40B4-BE49-F238E27FC236}">
                <a16:creationId xmlns:a16="http://schemas.microsoft.com/office/drawing/2014/main" id="{95A5952C-2FC3-4C2B-944E-40C3D4F76DD7}"/>
              </a:ext>
            </a:extLst>
          </p:cNvPr>
          <p:cNvSpPr txBox="1"/>
          <p:nvPr/>
        </p:nvSpPr>
        <p:spPr>
          <a:xfrm>
            <a:off x="5560827" y="74428"/>
            <a:ext cx="3162661" cy="646331"/>
          </a:xfrm>
          <a:prstGeom prst="rect">
            <a:avLst/>
          </a:prstGeom>
          <a:noFill/>
        </p:spPr>
        <p:txBody>
          <a:bodyPr wrap="none" rtlCol="0">
            <a:spAutoFit/>
          </a:bodyPr>
          <a:lstStyle/>
          <a:p>
            <a:r>
              <a:rPr kumimoji="1" lang="ja-JP" altLang="en-US" dirty="0">
                <a:solidFill>
                  <a:srgbClr val="FF0000"/>
                </a:solidFill>
              </a:rPr>
              <a:t>全学の使用量集計を</a:t>
            </a:r>
            <a:r>
              <a:rPr kumimoji="1" lang="en-US" altLang="ja-JP" dirty="0">
                <a:solidFill>
                  <a:srgbClr val="FF0000"/>
                </a:solidFill>
              </a:rPr>
              <a:t>Excel</a:t>
            </a:r>
            <a:r>
              <a:rPr kumimoji="1" lang="ja-JP" altLang="en-US" dirty="0">
                <a:solidFill>
                  <a:srgbClr val="FF0000"/>
                </a:solidFill>
              </a:rPr>
              <a:t>出力</a:t>
            </a:r>
            <a:br>
              <a:rPr kumimoji="1" lang="en-US" altLang="ja-JP" dirty="0">
                <a:solidFill>
                  <a:srgbClr val="FF0000"/>
                </a:solidFill>
              </a:rPr>
            </a:br>
            <a:r>
              <a:rPr kumimoji="1" lang="ja-JP" altLang="en-US" dirty="0">
                <a:solidFill>
                  <a:srgbClr val="FF0000"/>
                </a:solidFill>
              </a:rPr>
              <a:t>ピボットテーブル集計</a:t>
            </a:r>
          </a:p>
        </p:txBody>
      </p:sp>
      <p:pic>
        <p:nvPicPr>
          <p:cNvPr id="3" name="オーディオ 2">
            <a:hlinkClick r:id="" action="ppaction://media"/>
            <a:extLst>
              <a:ext uri="{FF2B5EF4-FFF2-40B4-BE49-F238E27FC236}">
                <a16:creationId xmlns:a16="http://schemas.microsoft.com/office/drawing/2014/main" id="{313F8A0E-EA5D-41B9-A01E-37F9396ABC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8994126"/>
      </p:ext>
    </p:extLst>
  </p:cSld>
  <p:clrMapOvr>
    <a:masterClrMapping/>
  </p:clrMapOvr>
  <mc:AlternateContent xmlns:mc="http://schemas.openxmlformats.org/markup-compatibility/2006" xmlns:p14="http://schemas.microsoft.com/office/powerpoint/2010/main">
    <mc:Choice Requires="p14">
      <p:transition spd="slow" p14:dur="2000" advTm="35396"/>
    </mc:Choice>
    <mc:Fallback xmlns="">
      <p:transition spd="slow" advTm="3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467728789"/>
              </p:ext>
            </p:extLst>
          </p:nvPr>
        </p:nvGraphicFramePr>
        <p:xfrm>
          <a:off x="0" y="365126"/>
          <a:ext cx="9042398" cy="5305998"/>
        </p:xfrm>
        <a:graphic>
          <a:graphicData uri="http://schemas.openxmlformats.org/drawingml/2006/table">
            <a:tbl>
              <a:tblPr/>
              <a:tblGrid>
                <a:gridCol w="1679648">
                  <a:extLst>
                    <a:ext uri="{9D8B030D-6E8A-4147-A177-3AD203B41FA5}">
                      <a16:colId xmlns:a16="http://schemas.microsoft.com/office/drawing/2014/main" val="20000"/>
                    </a:ext>
                  </a:extLst>
                </a:gridCol>
                <a:gridCol w="791457">
                  <a:extLst>
                    <a:ext uri="{9D8B030D-6E8A-4147-A177-3AD203B41FA5}">
                      <a16:colId xmlns:a16="http://schemas.microsoft.com/office/drawing/2014/main" val="20001"/>
                    </a:ext>
                  </a:extLst>
                </a:gridCol>
                <a:gridCol w="699121">
                  <a:extLst>
                    <a:ext uri="{9D8B030D-6E8A-4147-A177-3AD203B41FA5}">
                      <a16:colId xmlns:a16="http://schemas.microsoft.com/office/drawing/2014/main" val="20002"/>
                    </a:ext>
                  </a:extLst>
                </a:gridCol>
                <a:gridCol w="758480">
                  <a:extLst>
                    <a:ext uri="{9D8B030D-6E8A-4147-A177-3AD203B41FA5}">
                      <a16:colId xmlns:a16="http://schemas.microsoft.com/office/drawing/2014/main" val="20003"/>
                    </a:ext>
                  </a:extLst>
                </a:gridCol>
                <a:gridCol w="597990">
                  <a:extLst>
                    <a:ext uri="{9D8B030D-6E8A-4147-A177-3AD203B41FA5}">
                      <a16:colId xmlns:a16="http://schemas.microsoft.com/office/drawing/2014/main" val="20004"/>
                    </a:ext>
                  </a:extLst>
                </a:gridCol>
                <a:gridCol w="492462">
                  <a:extLst>
                    <a:ext uri="{9D8B030D-6E8A-4147-A177-3AD203B41FA5}">
                      <a16:colId xmlns:a16="http://schemas.microsoft.com/office/drawing/2014/main" val="20005"/>
                    </a:ext>
                  </a:extLst>
                </a:gridCol>
                <a:gridCol w="597990">
                  <a:extLst>
                    <a:ext uri="{9D8B030D-6E8A-4147-A177-3AD203B41FA5}">
                      <a16:colId xmlns:a16="http://schemas.microsoft.com/office/drawing/2014/main" val="20006"/>
                    </a:ext>
                  </a:extLst>
                </a:gridCol>
                <a:gridCol w="679334">
                  <a:extLst>
                    <a:ext uri="{9D8B030D-6E8A-4147-A177-3AD203B41FA5}">
                      <a16:colId xmlns:a16="http://schemas.microsoft.com/office/drawing/2014/main" val="20007"/>
                    </a:ext>
                  </a:extLst>
                </a:gridCol>
                <a:gridCol w="732097">
                  <a:extLst>
                    <a:ext uri="{9D8B030D-6E8A-4147-A177-3AD203B41FA5}">
                      <a16:colId xmlns:a16="http://schemas.microsoft.com/office/drawing/2014/main" val="20008"/>
                    </a:ext>
                  </a:extLst>
                </a:gridCol>
                <a:gridCol w="492462">
                  <a:extLst>
                    <a:ext uri="{9D8B030D-6E8A-4147-A177-3AD203B41FA5}">
                      <a16:colId xmlns:a16="http://schemas.microsoft.com/office/drawing/2014/main" val="20009"/>
                    </a:ext>
                  </a:extLst>
                </a:gridCol>
                <a:gridCol w="817839">
                  <a:extLst>
                    <a:ext uri="{9D8B030D-6E8A-4147-A177-3AD203B41FA5}">
                      <a16:colId xmlns:a16="http://schemas.microsoft.com/office/drawing/2014/main" val="20010"/>
                    </a:ext>
                  </a:extLst>
                </a:gridCol>
                <a:gridCol w="703518">
                  <a:extLst>
                    <a:ext uri="{9D8B030D-6E8A-4147-A177-3AD203B41FA5}">
                      <a16:colId xmlns:a16="http://schemas.microsoft.com/office/drawing/2014/main" val="20011"/>
                    </a:ext>
                  </a:extLst>
                </a:gridCol>
              </a:tblGrid>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安衛法</a:t>
                      </a:r>
                    </a:p>
                  </a:txBody>
                  <a:tcPr marL="5754" marR="5754" marT="5754" marB="0" anchor="ctr">
                    <a:lnL>
                      <a:noFill/>
                    </a:lnL>
                    <a:lnR>
                      <a:noFill/>
                    </a:lnR>
                    <a:lnT>
                      <a:noFill/>
                    </a:lnT>
                    <a:lnB>
                      <a:noFill/>
                    </a:lnB>
                    <a:solidFill>
                      <a:srgbClr val="DDEBF7"/>
                    </a:solidFill>
                  </a:tcPr>
                </a:tc>
                <a:tc gridSpan="2">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複数のアイテム</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754" marR="5754" marT="5754" marB="0" anchor="ctr">
                    <a:lnL>
                      <a:noFill/>
                    </a:lnL>
                    <a:lnR>
                      <a:noFill/>
                    </a:lnR>
                    <a:lnT>
                      <a:noFill/>
                    </a:lnT>
                    <a:lnB>
                      <a:noFill/>
                    </a:lnB>
                    <a:solidFill>
                      <a:srgbClr val="DDEBF7"/>
                    </a:solidFill>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00"/>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毒劇物</a:t>
                      </a:r>
                    </a:p>
                  </a:txBody>
                  <a:tcPr marL="5754" marR="5754" marT="5754" marB="0" anchor="ctr">
                    <a:lnL>
                      <a:noFill/>
                    </a:lnL>
                    <a:lnR>
                      <a:noFill/>
                    </a:lnR>
                    <a:lnT>
                      <a:noFill/>
                    </a:lnT>
                    <a:lnB>
                      <a:noFill/>
                    </a:lnB>
                    <a:solidFill>
                      <a:srgbClr val="DDEBF7"/>
                    </a:solid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すべて</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01"/>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取出日</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すべて</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02"/>
                  </a:ext>
                </a:extLst>
              </a:tr>
              <a:tr h="182264">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03"/>
                  </a:ext>
                </a:extLst>
              </a:tr>
              <a:tr h="182264">
                <a:tc>
                  <a:txBody>
                    <a:bodyPr/>
                    <a:lstStyle/>
                    <a:p>
                      <a:pPr algn="l" fontAlgn="ctr"/>
                      <a:r>
                        <a:rPr lang="zh-TW" altLang="en-US" sz="1000" b="1" i="0" u="none" strike="noStrike">
                          <a:solidFill>
                            <a:srgbClr val="000000"/>
                          </a:solidFill>
                          <a:effectLst/>
                          <a:latin typeface="游ゴシック" panose="020B0400000000000000" pitchFamily="50" charset="-128"/>
                          <a:ea typeface="游ゴシック" panose="020B0400000000000000" pitchFamily="50" charset="-128"/>
                        </a:rPr>
                        <a:t>合計 </a:t>
                      </a:r>
                      <a:r>
                        <a:rPr lang="en-US" altLang="zh-TW" sz="1000" b="1" i="0" u="none" strike="noStrike">
                          <a:solidFill>
                            <a:srgbClr val="000000"/>
                          </a:solidFill>
                          <a:effectLst/>
                          <a:latin typeface="游ゴシック" panose="020B0400000000000000" pitchFamily="50" charset="-128"/>
                          <a:ea typeface="游ゴシック" panose="020B0400000000000000" pitchFamily="50" charset="-128"/>
                        </a:rPr>
                        <a:t>/ </a:t>
                      </a:r>
                      <a:r>
                        <a:rPr lang="zh-TW" altLang="en-US" sz="1000" b="1" i="0" u="none" strike="noStrike">
                          <a:solidFill>
                            <a:srgbClr val="000000"/>
                          </a:solidFill>
                          <a:effectLst/>
                          <a:latin typeface="游ゴシック" panose="020B0400000000000000" pitchFamily="50" charset="-128"/>
                          <a:ea typeface="游ゴシック" panose="020B0400000000000000" pitchFamily="50" charset="-128"/>
                        </a:rPr>
                        <a:t>使用重量（</a:t>
                      </a:r>
                      <a:r>
                        <a:rPr lang="en-US" altLang="zh-TW" sz="1000" b="1" i="0" u="none" strike="noStrike">
                          <a:solidFill>
                            <a:srgbClr val="000000"/>
                          </a:solidFill>
                          <a:effectLst/>
                          <a:latin typeface="游ゴシック" panose="020B0400000000000000" pitchFamily="50" charset="-128"/>
                          <a:ea typeface="游ゴシック" panose="020B0400000000000000" pitchFamily="50" charset="-128"/>
                        </a:rPr>
                        <a:t>g</a:t>
                      </a:r>
                      <a:r>
                        <a:rPr lang="zh-TW" altLang="en-US" sz="1000" b="1" i="0" u="none" strike="noStrike">
                          <a:solidFill>
                            <a:srgbClr val="000000"/>
                          </a:solidFill>
                          <a:effectLst/>
                          <a:latin typeface="游ゴシック" panose="020B0400000000000000" pitchFamily="50" charset="-128"/>
                          <a:ea typeface="游ゴシック" panose="020B0400000000000000" pitchFamily="50" charset="-128"/>
                        </a:rPr>
                        <a:t>）</a:t>
                      </a:r>
                    </a:p>
                  </a:txBody>
                  <a:tcPr marL="5754" marR="5754" marT="5754" marB="0" anchor="ctr">
                    <a:lnL>
                      <a:noFill/>
                    </a:lnL>
                    <a:lnR>
                      <a:noFill/>
                    </a:lnR>
                    <a:lnT>
                      <a:noFill/>
                    </a:lnT>
                    <a:lnB>
                      <a:noFill/>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列ラベル</a:t>
                      </a: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solidFill>
                      <a:srgbClr val="DDEBF7"/>
                    </a:solidFill>
                  </a:tcPr>
                </a:tc>
                <a:extLst>
                  <a:ext uri="{0D108BD9-81ED-4DB2-BD59-A6C34878D82A}">
                    <a16:rowId xmlns:a16="http://schemas.microsoft.com/office/drawing/2014/main" val="10004"/>
                  </a:ext>
                </a:extLst>
              </a:tr>
              <a:tr h="277630">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行ラベル</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アセトン</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クロロホルム</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ジクロロメタン</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メタノール</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ヘキサン</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酢酸エチル</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a:t>
                      </a: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プロパノール</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ジエチルエーテル</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トルエン</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N,N-</a:t>
                      </a: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ジメチルホルムアミド</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テトラヒドロフラン</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0005"/>
                  </a:ext>
                </a:extLst>
              </a:tr>
              <a:tr h="182264">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理工学部</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494,666</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313,062</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176,083</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175,708</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114,273</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90,271</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36,740</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29,089</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20,797</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18,464</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18,185</a:t>
                      </a:r>
                    </a:p>
                  </a:txBody>
                  <a:tcPr marL="5754" marR="5754" marT="5754" marB="0" anchor="ctr">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06"/>
                  </a:ext>
                </a:extLst>
              </a:tr>
              <a:tr h="182264">
                <a:tc>
                  <a:txBody>
                    <a:bodyPr/>
                    <a:lstStyle/>
                    <a:p>
                      <a:pPr algn="l" fontAlgn="ctr"/>
                      <a:r>
                        <a:rPr lang="zh-TW" altLang="en-US" sz="1000" b="1" i="0" u="none" strike="noStrike">
                          <a:solidFill>
                            <a:srgbClr val="000000"/>
                          </a:solidFill>
                          <a:effectLst/>
                          <a:latin typeface="游ゴシック" panose="020B0400000000000000" pitchFamily="50" charset="-128"/>
                          <a:ea typeface="游ゴシック" panose="020B0400000000000000" pitchFamily="50" charset="-128"/>
                        </a:rPr>
                        <a:t>機能物質化学</a:t>
                      </a:r>
                    </a:p>
                  </a:txBody>
                  <a:tcPr marL="69047"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491,876</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313,062</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176,083</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175,708</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106,353</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90,271</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35,740</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29,089</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20,362</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18,464</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18,185</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007"/>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磯野</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(309</a:t>
                      </a:r>
                      <a:r>
                        <a:rPr lang="en-US" sz="1000" b="0" i="0" u="none" strike="noStrike">
                          <a:solidFill>
                            <a:srgbClr val="000000"/>
                          </a:solidFill>
                          <a:effectLst/>
                          <a:latin typeface="游ゴシック" panose="020B0400000000000000" pitchFamily="50" charset="-128"/>
                          <a:ea typeface="游ゴシック" panose="020B0400000000000000" pitchFamily="50" charset="-128"/>
                        </a:rPr>
                        <a:t>W)</a:t>
                      </a:r>
                    </a:p>
                  </a:txBody>
                  <a:tcPr marL="13809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112,000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08"/>
                  </a:ext>
                </a:extLst>
              </a:tr>
              <a:tr h="182264">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zh-CN" sz="1000" b="0" i="0" u="none" strike="noStrike">
                          <a:solidFill>
                            <a:srgbClr val="000000"/>
                          </a:solidFill>
                          <a:effectLst/>
                          <a:latin typeface="游ゴシック" panose="020B0400000000000000" pitchFamily="50" charset="-128"/>
                          <a:ea typeface="游ゴシック" panose="020B0400000000000000" pitchFamily="50" charset="-128"/>
                        </a:rPr>
                        <a:t>:</a:t>
                      </a: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化学工学研究室</a:t>
                      </a:r>
                      <a:r>
                        <a:rPr lang="en-US" altLang="zh-CN" sz="1000" b="0" i="0" u="none" strike="noStrike">
                          <a:solidFill>
                            <a:srgbClr val="000000"/>
                          </a:solidFill>
                          <a:effectLst/>
                          <a:latin typeface="游ゴシック" panose="020B0400000000000000" pitchFamily="50" charset="-128"/>
                          <a:ea typeface="游ゴシック" panose="020B0400000000000000" pitchFamily="50" charset="-128"/>
                        </a:rPr>
                        <a:t>(305,406)</a:t>
                      </a:r>
                    </a:p>
                  </a:txBody>
                  <a:tcPr marL="138094" marR="5754" marT="5754" marB="0" anchor="ctr">
                    <a:lnL>
                      <a:noFill/>
                    </a:lnL>
                    <a:lnR>
                      <a:noFill/>
                    </a:lnR>
                    <a:lnT>
                      <a:noFill/>
                    </a:lnT>
                    <a:lnB>
                      <a:noFill/>
                    </a:lnB>
                    <a:solidFill>
                      <a:srgbClr val="FFFF00"/>
                    </a:solidFill>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126,000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300,000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30,610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12,000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15,000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35,740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14,300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15,000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15,000</a:t>
                      </a:r>
                    </a:p>
                  </a:txBody>
                  <a:tcPr marL="5754" marR="5754" marT="5754" marB="0" anchor="ctr">
                    <a:lnL>
                      <a:noFill/>
                    </a:lnL>
                    <a:lnR>
                      <a:noFill/>
                    </a:lnR>
                    <a:lnT>
                      <a:noFill/>
                    </a:lnT>
                    <a:lnB>
                      <a:noFill/>
                    </a:lnB>
                  </a:tcPr>
                </a:tc>
                <a:extLst>
                  <a:ext uri="{0D108BD9-81ED-4DB2-BD59-A6C34878D82A}">
                    <a16:rowId xmlns:a16="http://schemas.microsoft.com/office/drawing/2014/main" val="10009"/>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花本</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(612)</a:t>
                      </a:r>
                    </a:p>
                  </a:txBody>
                  <a:tcPr marL="13809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0"/>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鯉川</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(810)</a:t>
                      </a:r>
                    </a:p>
                  </a:txBody>
                  <a:tcPr marL="13809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23,200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89</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1"/>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高椋</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(712)</a:t>
                      </a:r>
                    </a:p>
                  </a:txBody>
                  <a:tcPr marL="138094" marR="5754" marT="5754" marB="0" anchor="ctr">
                    <a:lnL>
                      <a:noFill/>
                    </a:lnL>
                    <a:lnR>
                      <a:noFill/>
                    </a:lnR>
                    <a:lnT>
                      <a:noFill/>
                    </a:lnT>
                    <a:lnB>
                      <a:noFill/>
                    </a:lnB>
                    <a:solidFill>
                      <a:srgbClr val="FFFF00"/>
                    </a:solidFill>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43,012</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1,803</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720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114</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185</a:t>
                      </a:r>
                    </a:p>
                  </a:txBody>
                  <a:tcPr marL="5754" marR="5754" marT="5754" marB="0" anchor="ctr">
                    <a:lnL>
                      <a:noFill/>
                    </a:lnL>
                    <a:lnR>
                      <a:noFill/>
                    </a:lnR>
                    <a:lnT>
                      <a:noFill/>
                    </a:lnT>
                    <a:lnB>
                      <a:noFill/>
                    </a:lnB>
                  </a:tcPr>
                </a:tc>
                <a:extLst>
                  <a:ext uri="{0D108BD9-81ED-4DB2-BD59-A6C34878D82A}">
                    <a16:rowId xmlns:a16="http://schemas.microsoft.com/office/drawing/2014/main" val="10012"/>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山田</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(710)</a:t>
                      </a:r>
                    </a:p>
                  </a:txBody>
                  <a:tcPr marL="138094" marR="5754" marT="5754" marB="0" anchor="ctr">
                    <a:lnL>
                      <a:noFill/>
                    </a:lnL>
                    <a:lnR>
                      <a:noFill/>
                    </a:lnR>
                    <a:lnT>
                      <a:noFill/>
                    </a:lnT>
                    <a:lnB>
                      <a:noFill/>
                    </a:lnB>
                    <a:solidFill>
                      <a:srgbClr val="FFFF00"/>
                    </a:solidFill>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4,470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51,961</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53,850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6,390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3"/>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大石</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成田</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(405</a:t>
                      </a:r>
                      <a:r>
                        <a:rPr lang="en-US" sz="1000" b="0" i="0" u="none" strike="noStrike">
                          <a:solidFill>
                            <a:srgbClr val="000000"/>
                          </a:solidFill>
                          <a:effectLst/>
                          <a:latin typeface="游ゴシック" panose="020B0400000000000000" pitchFamily="50" charset="-128"/>
                          <a:ea typeface="游ゴシック" panose="020B0400000000000000" pitchFamily="50" charset="-128"/>
                        </a:rPr>
                        <a:t>W,407W)</a:t>
                      </a:r>
                    </a:p>
                  </a:txBody>
                  <a:tcPr marL="138094" marR="5754" marT="5754" marB="0" anchor="ctr">
                    <a:lnL>
                      <a:noFill/>
                    </a:lnL>
                    <a:lnR>
                      <a:noFill/>
                    </a:lnR>
                    <a:lnT>
                      <a:noFill/>
                    </a:lnT>
                    <a:lnB>
                      <a:noFill/>
                    </a:lnB>
                    <a:solidFill>
                      <a:srgbClr val="FFFF00"/>
                    </a:solidFill>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24,265</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2,310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2,750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4"/>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竹下</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(510)</a:t>
                      </a:r>
                    </a:p>
                  </a:txBody>
                  <a:tcPr marL="13809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710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5"/>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梅木</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(711)</a:t>
                      </a:r>
                    </a:p>
                  </a:txBody>
                  <a:tcPr marL="138094" marR="5754" marT="5754" marB="0" anchor="ctr">
                    <a:lnL>
                      <a:noFill/>
                    </a:lnL>
                    <a:lnR>
                      <a:noFill/>
                    </a:lnR>
                    <a:lnT>
                      <a:noFill/>
                    </a:lnT>
                    <a:lnB>
                      <a:noFill/>
                    </a:lnB>
                    <a:solidFill>
                      <a:srgbClr val="FFFF00"/>
                    </a:solidFill>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6"/>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米田</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(811)</a:t>
                      </a:r>
                    </a:p>
                  </a:txBody>
                  <a:tcPr marL="138094" marR="5754" marT="5754" marB="0" anchor="ctr">
                    <a:lnL>
                      <a:noFill/>
                    </a:lnL>
                    <a:lnR>
                      <a:noFill/>
                    </a:lnR>
                    <a:lnT>
                      <a:noFill/>
                    </a:lnT>
                    <a:lnB>
                      <a:noFill/>
                    </a:lnB>
                    <a:solidFill>
                      <a:srgbClr val="FFFF00"/>
                    </a:solidFill>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7"/>
                  </a:ext>
                </a:extLst>
              </a:tr>
              <a:tr h="182264">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北村</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小山田</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(513,709)</a:t>
                      </a:r>
                    </a:p>
                  </a:txBody>
                  <a:tcPr marL="138094" marR="5754" marT="5754" marB="0" anchor="ctr">
                    <a:lnL>
                      <a:noFill/>
                    </a:lnL>
                    <a:lnR>
                      <a:noFill/>
                    </a:lnR>
                    <a:lnT>
                      <a:noFill/>
                    </a:lnT>
                    <a:lnB>
                      <a:noFill/>
                    </a:lnB>
                    <a:solidFill>
                      <a:srgbClr val="FFFF00"/>
                    </a:solidFill>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140,000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100,000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60,000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15,000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2,610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475</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18"/>
                  </a:ext>
                </a:extLst>
              </a:tr>
              <a:tr h="182264">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機化</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兒玉</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長田</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(608,611)</a:t>
                      </a:r>
                    </a:p>
                  </a:txBody>
                  <a:tcPr marL="138094" marR="5754" marT="5754" marB="0" anchor="ctr">
                    <a:lnL>
                      <a:noFill/>
                    </a:lnL>
                    <a:lnR>
                      <a:noFill/>
                    </a:lnR>
                    <a:lnT>
                      <a:noFill/>
                    </a:lnT>
                    <a:lnB>
                      <a:noFill/>
                    </a:lnB>
                    <a:solidFill>
                      <a:srgbClr val="FFFF00"/>
                    </a:solidFill>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32,599</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4,480</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20,822</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67,533</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34,353</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59,551</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7,600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17,375</a:t>
                      </a: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3,000</a:t>
                      </a:r>
                    </a:p>
                  </a:txBody>
                  <a:tcPr marL="5754" marR="5754" marT="5754" marB="0" anchor="ctr">
                    <a:lnL>
                      <a:noFill/>
                    </a:lnL>
                    <a:lnR>
                      <a:noFill/>
                    </a:lnR>
                    <a:lnT>
                      <a:noFill/>
                    </a:lnT>
                    <a:lnB>
                      <a:noFill/>
                    </a:lnB>
                  </a:tcPr>
                </a:tc>
                <a:extLst>
                  <a:ext uri="{0D108BD9-81ED-4DB2-BD59-A6C34878D82A}">
                    <a16:rowId xmlns:a16="http://schemas.microsoft.com/office/drawing/2014/main" val="10019"/>
                  </a:ext>
                </a:extLst>
              </a:tr>
              <a:tr h="182264">
                <a:tc>
                  <a:txBody>
                    <a:bodyPr/>
                    <a:lstStyle/>
                    <a:p>
                      <a:pPr algn="l" fontAlgn="ctr"/>
                      <a:r>
                        <a:rPr lang="zh-CN" altLang="en-US" sz="1000" b="1" i="0" u="none" strike="noStrike">
                          <a:solidFill>
                            <a:srgbClr val="000000"/>
                          </a:solidFill>
                          <a:effectLst/>
                          <a:latin typeface="游ゴシック" panose="020B0400000000000000" pitchFamily="50" charset="-128"/>
                          <a:ea typeface="游ゴシック" panose="020B0400000000000000" pitchFamily="50" charset="-128"/>
                        </a:rPr>
                        <a:t>先端融合工学</a:t>
                      </a:r>
                    </a:p>
                  </a:txBody>
                  <a:tcPr marL="69047"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20"/>
                  </a:ext>
                </a:extLst>
              </a:tr>
              <a:tr h="182264">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先端融合</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中山研究室</a:t>
                      </a:r>
                    </a:p>
                  </a:txBody>
                  <a:tcPr marL="13809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21"/>
                  </a:ext>
                </a:extLst>
              </a:tr>
              <a:tr h="182264">
                <a:tc>
                  <a:txBody>
                    <a:bodyPr/>
                    <a:lstStyle/>
                    <a:p>
                      <a:pPr algn="l" fontAlgn="ctr"/>
                      <a:r>
                        <a:rPr lang="zh-TW" altLang="en-US" sz="1000" b="1" i="0" u="none" strike="noStrike">
                          <a:solidFill>
                            <a:srgbClr val="000000"/>
                          </a:solidFill>
                          <a:effectLst/>
                          <a:latin typeface="游ゴシック" panose="020B0400000000000000" pitchFamily="50" charset="-128"/>
                          <a:ea typeface="游ゴシック" panose="020B0400000000000000" pitchFamily="50" charset="-128"/>
                        </a:rPr>
                        <a:t>電気電子工学科</a:t>
                      </a:r>
                    </a:p>
                  </a:txBody>
                  <a:tcPr marL="69047" marR="5754" marT="5754" marB="0" anchor="ctr">
                    <a:lnL>
                      <a:noFill/>
                    </a:lnL>
                    <a:lnR>
                      <a:noFill/>
                    </a:lnR>
                    <a:lnT>
                      <a:noFill/>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2,790</a:t>
                      </a: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1,000</a:t>
                      </a: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435</a:t>
                      </a: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22"/>
                  </a:ext>
                </a:extLst>
              </a:tr>
              <a:tr h="182264">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電気</a:t>
                      </a:r>
                      <a:r>
                        <a:rPr lang="en-US" altLang="zh-TW" sz="1000" b="0" i="0" u="none" strike="noStrike">
                          <a:solidFill>
                            <a:srgbClr val="000000"/>
                          </a:solidFill>
                          <a:effectLst/>
                          <a:latin typeface="游ゴシック" panose="020B0400000000000000" pitchFamily="50" charset="-128"/>
                          <a:ea typeface="游ゴシック" panose="020B0400000000000000" pitchFamily="50" charset="-128"/>
                        </a:rPr>
                        <a:t>:</a:t>
                      </a: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光半導体研究室</a:t>
                      </a:r>
                    </a:p>
                  </a:txBody>
                  <a:tcPr marL="13809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2,790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1,000</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435</a:t>
                      </a: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23"/>
                  </a:ext>
                </a:extLst>
              </a:tr>
              <a:tr h="182264">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物理科学</a:t>
                      </a:r>
                    </a:p>
                  </a:txBody>
                  <a:tcPr marL="69047"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7,920</a:t>
                      </a: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tc>
                  <a:txBody>
                    <a:bodyPr/>
                    <a:lstStyle/>
                    <a:p>
                      <a:pPr algn="l" fontAlgn="ctr"/>
                      <a:endParaRPr lang="ja-JP" altLang="en-US" sz="1000" b="1"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a:noFill/>
                    </a:lnB>
                  </a:tcPr>
                </a:tc>
                <a:extLst>
                  <a:ext uri="{0D108BD9-81ED-4DB2-BD59-A6C34878D82A}">
                    <a16:rowId xmlns:a16="http://schemas.microsoft.com/office/drawing/2014/main" val="10024"/>
                  </a:ext>
                </a:extLst>
              </a:tr>
              <a:tr h="182264">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物科</a:t>
                      </a:r>
                      <a:r>
                        <a:rPr lang="en-US" altLang="zh-CN" sz="1000" b="0" i="0" u="none" strike="noStrike">
                          <a:solidFill>
                            <a:srgbClr val="000000"/>
                          </a:solidFill>
                          <a:effectLst/>
                          <a:latin typeface="游ゴシック" panose="020B0400000000000000" pitchFamily="50" charset="-128"/>
                          <a:ea typeface="游ゴシック" panose="020B0400000000000000" pitchFamily="50" charset="-128"/>
                        </a:rPr>
                        <a:t>:</a:t>
                      </a: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物理科学科</a:t>
                      </a:r>
                    </a:p>
                  </a:txBody>
                  <a:tcPr marL="13809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7,920</a:t>
                      </a: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tc>
                  <a:txBody>
                    <a:bodyPr/>
                    <a:lstStyle/>
                    <a:p>
                      <a:pPr algn="l" fontAlgn="ct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754" marR="5754" marT="5754" marB="0" anchor="ctr">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25"/>
                  </a:ext>
                </a:extLst>
              </a:tr>
              <a:tr h="182264">
                <a:tc>
                  <a:txBody>
                    <a:bodyPr/>
                    <a:lstStyle/>
                    <a:p>
                      <a:pPr algn="l"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総計</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494,666</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313,062</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176,083</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175,708</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114,273</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90,271</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36,740</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29,089</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20,797</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a:solidFill>
                            <a:srgbClr val="000000"/>
                          </a:solidFill>
                          <a:effectLst/>
                          <a:latin typeface="游ゴシック" panose="020B0400000000000000" pitchFamily="50" charset="-128"/>
                          <a:ea typeface="游ゴシック" panose="020B0400000000000000" pitchFamily="50" charset="-128"/>
                        </a:rPr>
                        <a:t>18,464</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ct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18,185</a:t>
                      </a:r>
                    </a:p>
                  </a:txBody>
                  <a:tcPr marL="5754" marR="5754" marT="5754" marB="0" anchor="ctr">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0026"/>
                  </a:ext>
                </a:extLst>
              </a:tr>
            </a:tbl>
          </a:graphicData>
        </a:graphic>
      </p:graphicFrame>
      <p:pic>
        <p:nvPicPr>
          <p:cNvPr id="3" name="オーディオ 2">
            <a:hlinkClick r:id="" action="ppaction://media"/>
            <a:extLst>
              <a:ext uri="{FF2B5EF4-FFF2-40B4-BE49-F238E27FC236}">
                <a16:creationId xmlns:a16="http://schemas.microsoft.com/office/drawing/2014/main" id="{D80F73E8-6B88-4A40-A53A-AC0234E78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4" name="テキスト ボックス 3">
            <a:extLst>
              <a:ext uri="{FF2B5EF4-FFF2-40B4-BE49-F238E27FC236}">
                <a16:creationId xmlns:a16="http://schemas.microsoft.com/office/drawing/2014/main" id="{C8A64DCC-D3ED-487D-9E24-CC265E62A447}"/>
              </a:ext>
            </a:extLst>
          </p:cNvPr>
          <p:cNvSpPr txBox="1"/>
          <p:nvPr/>
        </p:nvSpPr>
        <p:spPr>
          <a:xfrm>
            <a:off x="628650" y="6113721"/>
            <a:ext cx="6563015" cy="369332"/>
          </a:xfrm>
          <a:prstGeom prst="rect">
            <a:avLst/>
          </a:prstGeom>
          <a:noFill/>
        </p:spPr>
        <p:txBody>
          <a:bodyPr wrap="none" rtlCol="0">
            <a:spAutoFit/>
          </a:bodyPr>
          <a:lstStyle/>
          <a:p>
            <a:r>
              <a:rPr kumimoji="1" lang="ja-JP" altLang="en-US" dirty="0"/>
              <a:t>この情報をもとに，作業環境測定，特殊健診の対象を選択します</a:t>
            </a:r>
          </a:p>
        </p:txBody>
      </p:sp>
    </p:spTree>
    <p:extLst>
      <p:ext uri="{BB962C8B-B14F-4D97-AF65-F5344CB8AC3E}">
        <p14:creationId xmlns:p14="http://schemas.microsoft.com/office/powerpoint/2010/main" val="3518969359"/>
      </p:ext>
    </p:extLst>
  </p:cSld>
  <p:clrMapOvr>
    <a:masterClrMapping/>
  </p:clrMapOvr>
  <mc:AlternateContent xmlns:mc="http://schemas.openxmlformats.org/markup-compatibility/2006" xmlns:p14="http://schemas.microsoft.com/office/powerpoint/2010/main">
    <mc:Choice Requires="p14">
      <p:transition spd="slow" p14:dur="2000" advTm="35188"/>
    </mc:Choice>
    <mc:Fallback xmlns="">
      <p:transition spd="slow" advTm="3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FD1EB7-9184-4405-BB7C-0A9BD4E159D3}"/>
              </a:ext>
            </a:extLst>
          </p:cNvPr>
          <p:cNvSpPr>
            <a:spLocks noGrp="1"/>
          </p:cNvSpPr>
          <p:nvPr>
            <p:ph type="title"/>
          </p:nvPr>
        </p:nvSpPr>
        <p:spPr/>
        <p:txBody>
          <a:bodyPr/>
          <a:lstStyle/>
          <a:p>
            <a:r>
              <a:rPr lang="ja-JP" altLang="en-US" dirty="0"/>
              <a:t>３．管理すべき事項</a:t>
            </a:r>
          </a:p>
        </p:txBody>
      </p:sp>
      <p:sp>
        <p:nvSpPr>
          <p:cNvPr id="5" name="コンテンツ プレースホルダー 4"/>
          <p:cNvSpPr>
            <a:spLocks noGrp="1"/>
          </p:cNvSpPr>
          <p:nvPr>
            <p:ph idx="1"/>
          </p:nvPr>
        </p:nvSpPr>
        <p:spPr/>
        <p:txBody>
          <a:bodyPr>
            <a:normAutofit/>
          </a:bodyPr>
          <a:lstStyle/>
          <a:p>
            <a:pPr marL="0" indent="0">
              <a:buNone/>
            </a:pPr>
            <a:r>
              <a:rPr lang="ja-JP" altLang="en-US" sz="3600" dirty="0"/>
              <a:t>１）掲示</a:t>
            </a:r>
            <a:endParaRPr lang="en-US" altLang="ja-JP" sz="3600" dirty="0"/>
          </a:p>
          <a:p>
            <a:pPr marL="0" indent="0">
              <a:buNone/>
            </a:pPr>
            <a:r>
              <a:rPr lang="ja-JP" altLang="en-US" sz="3600" dirty="0"/>
              <a:t>２）リスクアセスメント</a:t>
            </a:r>
            <a:endParaRPr lang="en-US" altLang="ja-JP" sz="3600" dirty="0"/>
          </a:p>
          <a:p>
            <a:pPr marL="0" indent="0">
              <a:buNone/>
            </a:pPr>
            <a:r>
              <a:rPr lang="ja-JP" altLang="en-US" sz="3600" dirty="0"/>
              <a:t>３）作業環境測定</a:t>
            </a:r>
            <a:endParaRPr lang="en-US" altLang="ja-JP" sz="3600" dirty="0"/>
          </a:p>
          <a:p>
            <a:pPr marL="0" indent="0">
              <a:buNone/>
            </a:pPr>
            <a:r>
              <a:rPr lang="ja-JP" altLang="en-US" sz="3600" dirty="0"/>
              <a:t>４）特殊健康診断</a:t>
            </a:r>
            <a:endParaRPr lang="en-US" altLang="ja-JP" sz="3600" dirty="0"/>
          </a:p>
          <a:p>
            <a:pPr marL="0" indent="0">
              <a:buNone/>
            </a:pPr>
            <a:endParaRPr lang="en-US" altLang="ja-JP" sz="3600" dirty="0"/>
          </a:p>
          <a:p>
            <a:pPr marL="0" indent="0">
              <a:buNone/>
            </a:pPr>
            <a:r>
              <a:rPr lang="ja-JP" altLang="en-US" sz="2400" dirty="0"/>
              <a:t>関連資料は，環境安全衛生管理室</a:t>
            </a:r>
            <a:r>
              <a:rPr lang="en-US" altLang="ja-JP" sz="2400" dirty="0"/>
              <a:t>HP</a:t>
            </a:r>
            <a:r>
              <a:rPr lang="ja-JP" altLang="en-US" sz="2400" dirty="0"/>
              <a:t>の化学物質管理から</a:t>
            </a:r>
            <a:br>
              <a:rPr lang="en-US" altLang="ja-JP" sz="2400" dirty="0"/>
            </a:br>
            <a:r>
              <a:rPr lang="ja-JP" altLang="en-US" sz="2400" dirty="0"/>
              <a:t>ダウンロードください。</a:t>
            </a:r>
            <a:br>
              <a:rPr lang="en-US" altLang="ja-JP" sz="3600" dirty="0"/>
            </a:br>
            <a:r>
              <a:rPr lang="en-US" altLang="ja-JP" sz="3600" dirty="0"/>
              <a:t>http://www.saga-u.ac.jp/esh/index.htm</a:t>
            </a:r>
          </a:p>
        </p:txBody>
      </p:sp>
      <p:pic>
        <p:nvPicPr>
          <p:cNvPr id="3" name="オーディオ 2">
            <a:hlinkClick r:id="" action="ppaction://media"/>
            <a:extLst>
              <a:ext uri="{FF2B5EF4-FFF2-40B4-BE49-F238E27FC236}">
                <a16:creationId xmlns:a16="http://schemas.microsoft.com/office/drawing/2014/main" id="{C91EF31B-50F9-46CF-AB15-BC2A6AEEFF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2067444"/>
      </p:ext>
    </p:extLst>
  </p:cSld>
  <p:clrMapOvr>
    <a:masterClrMapping/>
  </p:clrMapOvr>
  <mc:AlternateContent xmlns:mc="http://schemas.openxmlformats.org/markup-compatibility/2006" xmlns:p14="http://schemas.microsoft.com/office/powerpoint/2010/main">
    <mc:Choice Requires="p14">
      <p:transition spd="slow" p14:dur="2000" advTm="11050"/>
    </mc:Choice>
    <mc:Fallback xmlns="">
      <p:transition spd="slow" advTm="1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41D38-8036-4469-AE21-01E4EC1EA011}"/>
              </a:ext>
            </a:extLst>
          </p:cNvPr>
          <p:cNvSpPr>
            <a:spLocks noGrp="1"/>
          </p:cNvSpPr>
          <p:nvPr>
            <p:ph type="title"/>
          </p:nvPr>
        </p:nvSpPr>
        <p:spPr/>
        <p:txBody>
          <a:bodyPr/>
          <a:lstStyle/>
          <a:p>
            <a:r>
              <a:rPr kumimoji="1" lang="ja-JP" altLang="en-US" dirty="0"/>
              <a:t>１）掲示</a:t>
            </a:r>
          </a:p>
        </p:txBody>
      </p:sp>
      <p:pic>
        <p:nvPicPr>
          <p:cNvPr id="4" name="コンテンツ プレースホルダー 3">
            <a:extLst>
              <a:ext uri="{FF2B5EF4-FFF2-40B4-BE49-F238E27FC236}">
                <a16:creationId xmlns:a16="http://schemas.microsoft.com/office/drawing/2014/main" id="{CF336D4A-6976-42D6-847E-2C3A2F529059}"/>
              </a:ext>
            </a:extLst>
          </p:cNvPr>
          <p:cNvPicPr>
            <a:picLocks noGrp="1" noChangeAspect="1"/>
          </p:cNvPicPr>
          <p:nvPr>
            <p:ph idx="1"/>
          </p:nvPr>
        </p:nvPicPr>
        <p:blipFill>
          <a:blip r:embed="rId4"/>
          <a:stretch>
            <a:fillRect/>
          </a:stretch>
        </p:blipFill>
        <p:spPr>
          <a:xfrm>
            <a:off x="1304150" y="1912106"/>
            <a:ext cx="2771775" cy="1647825"/>
          </a:xfrm>
          <a:prstGeom prst="rect">
            <a:avLst/>
          </a:prstGeom>
        </p:spPr>
      </p:pic>
      <p:pic>
        <p:nvPicPr>
          <p:cNvPr id="5" name="図 4">
            <a:extLst>
              <a:ext uri="{FF2B5EF4-FFF2-40B4-BE49-F238E27FC236}">
                <a16:creationId xmlns:a16="http://schemas.microsoft.com/office/drawing/2014/main" id="{12679279-4C3A-4BB0-9D4E-F317C8DEB956}"/>
              </a:ext>
            </a:extLst>
          </p:cNvPr>
          <p:cNvPicPr>
            <a:picLocks noChangeAspect="1"/>
          </p:cNvPicPr>
          <p:nvPr/>
        </p:nvPicPr>
        <p:blipFill>
          <a:blip r:embed="rId5"/>
          <a:stretch>
            <a:fillRect/>
          </a:stretch>
        </p:blipFill>
        <p:spPr>
          <a:xfrm>
            <a:off x="1250987" y="4134181"/>
            <a:ext cx="2324100" cy="2162175"/>
          </a:xfrm>
          <a:prstGeom prst="rect">
            <a:avLst/>
          </a:prstGeom>
        </p:spPr>
      </p:pic>
      <p:pic>
        <p:nvPicPr>
          <p:cNvPr id="6" name="図 5">
            <a:extLst>
              <a:ext uri="{FF2B5EF4-FFF2-40B4-BE49-F238E27FC236}">
                <a16:creationId xmlns:a16="http://schemas.microsoft.com/office/drawing/2014/main" id="{B3DA280A-F53C-4633-AD44-CC5CD25F242B}"/>
              </a:ext>
            </a:extLst>
          </p:cNvPr>
          <p:cNvPicPr>
            <a:picLocks noChangeAspect="1"/>
          </p:cNvPicPr>
          <p:nvPr/>
        </p:nvPicPr>
        <p:blipFill>
          <a:blip r:embed="rId6"/>
          <a:stretch>
            <a:fillRect/>
          </a:stretch>
        </p:blipFill>
        <p:spPr>
          <a:xfrm>
            <a:off x="5362260" y="1690689"/>
            <a:ext cx="2907655" cy="2907655"/>
          </a:xfrm>
          <a:prstGeom prst="rect">
            <a:avLst/>
          </a:prstGeom>
        </p:spPr>
      </p:pic>
      <p:pic>
        <p:nvPicPr>
          <p:cNvPr id="3" name="オーディオ 2">
            <a:hlinkClick r:id="" action="ppaction://media"/>
            <a:extLst>
              <a:ext uri="{FF2B5EF4-FFF2-40B4-BE49-F238E27FC236}">
                <a16:creationId xmlns:a16="http://schemas.microsoft.com/office/drawing/2014/main" id="{410A2FD4-00A5-4689-9BEA-BB31BFA107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
        <p:nvSpPr>
          <p:cNvPr id="7" name="テキスト ボックス 6">
            <a:extLst>
              <a:ext uri="{FF2B5EF4-FFF2-40B4-BE49-F238E27FC236}">
                <a16:creationId xmlns:a16="http://schemas.microsoft.com/office/drawing/2014/main" id="{182D5F1F-B387-4ADF-9635-AF1EA269EE06}"/>
              </a:ext>
            </a:extLst>
          </p:cNvPr>
          <p:cNvSpPr txBox="1"/>
          <p:nvPr/>
        </p:nvSpPr>
        <p:spPr>
          <a:xfrm>
            <a:off x="6411432" y="925033"/>
            <a:ext cx="1105786" cy="523220"/>
          </a:xfrm>
          <a:prstGeom prst="rect">
            <a:avLst/>
          </a:prstGeom>
          <a:noFill/>
        </p:spPr>
        <p:txBody>
          <a:bodyPr wrap="square" rtlCol="0">
            <a:spAutoFit/>
          </a:bodyPr>
          <a:lstStyle/>
          <a:p>
            <a:r>
              <a:rPr kumimoji="1" lang="en-US" altLang="ja-JP" sz="2800" dirty="0"/>
              <a:t>GHS</a:t>
            </a:r>
            <a:endParaRPr kumimoji="1" lang="ja-JP" altLang="en-US" sz="2800" dirty="0"/>
          </a:p>
        </p:txBody>
      </p:sp>
    </p:spTree>
    <p:extLst>
      <p:ext uri="{BB962C8B-B14F-4D97-AF65-F5344CB8AC3E}">
        <p14:creationId xmlns:p14="http://schemas.microsoft.com/office/powerpoint/2010/main" val="2696325989"/>
      </p:ext>
    </p:extLst>
  </p:cSld>
  <p:clrMapOvr>
    <a:masterClrMapping/>
  </p:clrMapOvr>
  <mc:AlternateContent xmlns:mc="http://schemas.openxmlformats.org/markup-compatibility/2006" xmlns:p14="http://schemas.microsoft.com/office/powerpoint/2010/main">
    <mc:Choice Requires="p14">
      <p:transition spd="slow" p14:dur="2000" advTm="54726"/>
    </mc:Choice>
    <mc:Fallback xmlns="">
      <p:transition spd="slow" advTm="54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302" x="2954338" y="4568825"/>
          <p14:tracePt t="7381" x="2933700" y="4548188"/>
          <p14:tracePt t="7397" x="2813050" y="4437063"/>
          <p14:tracePt t="7421" x="2662238" y="4295775"/>
          <p14:tracePt t="7446" x="2460625" y="4124325"/>
          <p14:tracePt t="7462" x="2227263" y="3913188"/>
          <p14:tracePt t="7486" x="2087563" y="3762375"/>
          <p14:tracePt t="7526" x="1874838" y="3540125"/>
          <p14:tracePt t="7550" x="1774825" y="3449638"/>
          <p14:tracePt t="7566" x="1582738" y="3267075"/>
          <p14:tracePt t="7582" x="1512888" y="3206750"/>
          <p14:tracePt t="7590" x="1471613" y="3155950"/>
          <p14:tracePt t="7598" x="1411288" y="3106738"/>
          <p14:tracePt t="7606" x="1381125" y="3065463"/>
          <p14:tracePt t="7614" x="1330325" y="3016250"/>
          <p14:tracePt t="7624" x="1290638" y="2984500"/>
          <p14:tracePt t="7630" x="1270000" y="2944813"/>
          <p14:tracePt t="7638" x="1249363" y="2924175"/>
          <p14:tracePt t="7646" x="1239838" y="2905125"/>
          <p14:tracePt t="7655" x="1230313" y="2884488"/>
          <p14:tracePt t="7661" x="1209675" y="2854325"/>
          <p14:tracePt t="7671" x="1200150" y="2833688"/>
          <p14:tracePt t="7687" x="1169988" y="2803525"/>
          <p14:tracePt t="7693" x="1149350" y="2773363"/>
          <p14:tracePt t="7703" x="1098550" y="2733675"/>
          <p14:tracePt t="7709" x="1079500" y="2713038"/>
          <p14:tracePt t="7720" x="1038225" y="2692400"/>
          <p14:tracePt t="7725" x="1017588" y="2673350"/>
          <p14:tracePt t="7736" x="998538" y="2652713"/>
          <p14:tracePt t="7741" x="987425" y="2641600"/>
          <p14:tracePt t="7749" x="957263" y="2622550"/>
          <p14:tracePt t="7765" x="927100" y="2592388"/>
          <p14:tracePt t="7773" x="917575" y="2581275"/>
          <p14:tracePt t="7781" x="917575" y="2571750"/>
          <p14:tracePt t="7789" x="908050" y="2571750"/>
          <p14:tracePt t="7821" x="908050" y="2562225"/>
          <p14:tracePt t="7862" x="908050" y="2551113"/>
          <p14:tracePt t="7871" x="896938" y="2541588"/>
          <p14:tracePt t="7878" x="877888" y="2511425"/>
          <p14:tracePt t="7889" x="866775" y="2490788"/>
          <p14:tracePt t="7902" x="866775" y="2481263"/>
          <p14:tracePt t="7910" x="857250" y="2481263"/>
          <p14:tracePt t="7920" x="857250" y="2470150"/>
          <p14:tracePt t="8246" x="857250" y="2490788"/>
          <p14:tracePt t="8270" x="866775" y="2511425"/>
          <p14:tracePt t="8277" x="866775" y="2520950"/>
          <p14:tracePt t="8286" x="877888" y="2551113"/>
          <p14:tracePt t="8309" x="877888" y="2562225"/>
          <p14:tracePt t="8334" x="887413" y="2562225"/>
          <p14:tracePt t="8342" x="896938" y="2581275"/>
          <p14:tracePt t="8351" x="908050" y="2611438"/>
          <p14:tracePt t="8357" x="917575" y="2622550"/>
          <p14:tracePt t="8365" x="917575" y="2632075"/>
          <p14:tracePt t="8373" x="917575" y="2641600"/>
          <p14:tracePt t="8389" x="917575" y="2662238"/>
          <p14:tracePt t="22269" x="917575" y="2673350"/>
          <p14:tracePt t="22285" x="917575" y="2692400"/>
          <p14:tracePt t="22293" x="927100" y="2763838"/>
          <p14:tracePt t="22302" x="927100" y="2794000"/>
          <p14:tracePt t="22309" x="927100" y="2824163"/>
          <p14:tracePt t="22325" x="927100" y="2884488"/>
          <p14:tracePt t="22334" x="927100" y="2905125"/>
          <p14:tracePt t="22341" x="927100" y="2924175"/>
          <p14:tracePt t="22349" x="927100" y="2984500"/>
          <p14:tracePt t="22357" x="927100" y="3046413"/>
          <p14:tracePt t="22366" x="927100" y="3125788"/>
          <p14:tracePt t="22373" x="927100" y="3217863"/>
          <p14:tracePt t="22383" x="927100" y="3278188"/>
          <p14:tracePt t="22389" x="927100" y="3368675"/>
          <p14:tracePt t="22405" x="927100" y="3408363"/>
          <p14:tracePt t="22413" x="927100" y="3489325"/>
          <p14:tracePt t="22421" x="927100" y="3519488"/>
          <p14:tracePt t="22430" x="927100" y="3560763"/>
          <p14:tracePt t="22437" x="927100" y="3590925"/>
          <p14:tracePt t="22446" x="927100" y="3621088"/>
          <p14:tracePt t="22453" x="927100" y="3640138"/>
          <p14:tracePt t="22461" x="927100" y="3651250"/>
          <p14:tracePt t="22469" x="927100" y="3670300"/>
          <p14:tracePt t="22477" x="927100" y="3702050"/>
          <p14:tracePt t="22493" x="927100" y="3721100"/>
          <p14:tracePt t="22502" x="927100" y="3741738"/>
          <p14:tracePt t="22509" x="927100" y="3781425"/>
          <p14:tracePt t="22518" x="927100" y="3841750"/>
          <p14:tracePt t="22525" x="927100" y="3873500"/>
          <p14:tracePt t="22533" x="927100" y="3922713"/>
          <p14:tracePt t="22550" x="927100" y="3963988"/>
          <p14:tracePt t="22557" x="927100" y="4024313"/>
          <p14:tracePt t="22567" x="938213" y="4054475"/>
          <p14:tracePt t="22573" x="938213" y="4075113"/>
          <p14:tracePt t="22583" x="947738" y="4105275"/>
          <p14:tracePt t="22589" x="947738" y="4135438"/>
          <p14:tracePt t="22597" x="957263" y="4154488"/>
          <p14:tracePt t="22605" x="957263" y="4195763"/>
          <p14:tracePt t="22613" x="957263" y="4216400"/>
          <p14:tracePt t="22621" x="957263" y="4265613"/>
          <p14:tracePt t="22629" x="968375" y="4306888"/>
          <p14:tracePt t="22646" x="968375" y="4346575"/>
          <p14:tracePt t="22654" x="977900" y="4376738"/>
          <p14:tracePt t="22662" x="977900" y="4418013"/>
          <p14:tracePt t="22671" x="977900" y="4448175"/>
          <p14:tracePt t="22678" x="987425" y="4478338"/>
          <p14:tracePt t="22687" x="987425" y="4497388"/>
          <p14:tracePt t="22694" x="987425" y="4527550"/>
          <p14:tracePt t="22704" x="987425" y="4538663"/>
          <p14:tracePt t="22710" x="987425" y="4559300"/>
          <p14:tracePt t="22726" x="987425" y="4578350"/>
          <p14:tracePt t="22734" x="987425" y="4589463"/>
          <p14:tracePt t="22741" x="987425" y="4619625"/>
          <p14:tracePt t="22751" x="987425" y="4638675"/>
          <p14:tracePt t="22758" x="998538" y="4659313"/>
          <p14:tracePt t="22768" x="998538" y="4689475"/>
          <p14:tracePt t="22774" x="998538" y="4730750"/>
          <p14:tracePt t="22783" x="998538" y="4760913"/>
          <p14:tracePt t="22790" x="998538" y="4791075"/>
          <p14:tracePt t="22798" x="998538" y="4821238"/>
          <p14:tracePt t="22814" x="998538" y="4830763"/>
          <p14:tracePt t="22830" x="998538" y="4860925"/>
          <p14:tracePt t="22838" x="998538" y="4870450"/>
          <p14:tracePt t="22854" x="998538" y="4902200"/>
          <p14:tracePt t="22862" x="1008063" y="4921250"/>
          <p14:tracePt t="22870" x="1008063" y="4932363"/>
          <p14:tracePt t="22894" x="1008063" y="4972050"/>
          <p14:tracePt t="22910" x="1008063" y="4981575"/>
          <p14:tracePt t="22934" x="1008063" y="4992688"/>
          <p14:tracePt t="22958" x="1008063" y="5002213"/>
          <p14:tracePt t="22974" x="1008063" y="5022850"/>
          <p14:tracePt t="22998" x="1008063" y="5041900"/>
          <p14:tracePt t="23078" x="1008063" y="5062538"/>
          <p14:tracePt t="23103" x="1008063" y="5103813"/>
          <p14:tracePt t="23118" x="1008063" y="5122863"/>
          <p14:tracePt t="34750" x="1028700" y="5122863"/>
          <p14:tracePt t="34758" x="1058863" y="5122863"/>
          <p14:tracePt t="34767" x="1079500" y="5122863"/>
          <p14:tracePt t="34783" x="1098550" y="5122863"/>
          <p14:tracePt t="34790" x="1109663" y="5122863"/>
          <p14:tracePt t="34800" x="1119188" y="5122863"/>
          <p14:tracePt t="34805" x="1139825" y="5122863"/>
          <p14:tracePt t="34815" x="1149350" y="5122863"/>
          <p14:tracePt t="34821" x="1169988" y="5122863"/>
          <p14:tracePt t="34829" x="1219200" y="5122863"/>
          <p14:tracePt t="34837" x="1249363" y="5122863"/>
          <p14:tracePt t="34845" x="1311275" y="5122863"/>
          <p14:tracePt t="34861" x="1350963" y="5122863"/>
          <p14:tracePt t="34870" x="1390650" y="5122863"/>
          <p14:tracePt t="34877" x="1441450" y="5122863"/>
          <p14:tracePt t="34885" x="1543050" y="5122863"/>
          <p14:tracePt t="34894" x="1612900" y="5122863"/>
          <p14:tracePt t="34903" x="1684338" y="5122863"/>
          <p14:tracePt t="34910" x="1804988" y="5113338"/>
          <p14:tracePt t="34918" x="1874838" y="5103813"/>
          <p14:tracePt t="34926" x="2025650" y="5083175"/>
          <p14:tracePt t="34937" x="2197100" y="5073650"/>
          <p14:tracePt t="34942" x="2308225" y="5062538"/>
          <p14:tracePt t="34952" x="2398713" y="5053013"/>
          <p14:tracePt t="34968" x="2530475" y="5053013"/>
          <p14:tracePt t="34973" x="2600325" y="5041900"/>
          <p14:tracePt t="34983" x="2701925" y="5041900"/>
          <p14:tracePt t="34989" x="2752725" y="5032375"/>
          <p14:tracePt t="34999" x="2813050" y="5022850"/>
          <p14:tracePt t="35005" x="2882900" y="5011738"/>
          <p14:tracePt t="35014" x="3014663" y="4992688"/>
          <p14:tracePt t="35021" x="3114675" y="4972050"/>
          <p14:tracePt t="35029" x="3267075" y="4951413"/>
          <p14:tracePt t="35045" x="3357563" y="4941888"/>
          <p14:tracePt t="35053" x="3487738" y="4932363"/>
          <p14:tracePt t="35061" x="3609975" y="4921250"/>
          <p14:tracePt t="35069" x="3700463" y="4911725"/>
          <p14:tracePt t="35077" x="3740150" y="4902200"/>
          <p14:tracePt t="35086" x="3800475" y="4881563"/>
          <p14:tracePt t="35093" x="3830638" y="4870450"/>
          <p14:tracePt t="35101" x="3881438" y="4851400"/>
          <p14:tracePt t="35118" x="3941763" y="4840288"/>
          <p14:tracePt t="35125" x="4062413" y="4810125"/>
          <p14:tracePt t="35133" x="4164013" y="4800600"/>
          <p14:tracePt t="35141" x="4335463" y="4760913"/>
          <p14:tracePt t="35150" x="4476750" y="4730750"/>
          <p14:tracePt t="35157" x="4537075" y="4719638"/>
          <p14:tracePt t="35167" x="4597400" y="4710113"/>
          <p14:tracePt t="35173" x="4648200" y="4689475"/>
          <p14:tracePt t="35182" x="4678363" y="4689475"/>
          <p14:tracePt t="35189" x="4708525" y="4679950"/>
          <p14:tracePt t="35205" x="4748213" y="4649788"/>
          <p14:tracePt t="35214" x="4789488" y="4629150"/>
          <p14:tracePt t="35221" x="4849813" y="4598988"/>
          <p14:tracePt t="35229" x="4889500" y="4589463"/>
          <p14:tracePt t="35237" x="4940300" y="4548188"/>
          <p14:tracePt t="35245" x="4959350" y="4527550"/>
          <p14:tracePt t="35253" x="4979988" y="4508500"/>
          <p14:tracePt t="35261" x="4991100" y="4497388"/>
          <p14:tracePt t="35269" x="5010150" y="4457700"/>
          <p14:tracePt t="35285" x="5021263" y="4448175"/>
          <p14:tracePt t="35293" x="5051425" y="4418013"/>
          <p14:tracePt t="35301" x="5060950" y="4397375"/>
          <p14:tracePt t="35309" x="5081588" y="4367213"/>
          <p14:tracePt t="35325" x="5172075" y="4265613"/>
          <p14:tracePt t="35350" x="5232400" y="4165600"/>
          <p14:tracePt t="35374" x="5262563" y="4084638"/>
          <p14:tracePt t="35389" x="5302250" y="4003675"/>
          <p14:tracePt t="35414" x="5313363" y="3922713"/>
          <p14:tracePt t="35438" x="5313363" y="3841750"/>
          <p14:tracePt t="35454" x="5313363" y="3751263"/>
          <p14:tracePt t="35478" x="5283200" y="3660775"/>
          <p14:tracePt t="35486" x="5272088" y="3651250"/>
          <p14:tracePt t="35494" x="5272088" y="3640138"/>
          <p14:tracePt t="35502" x="5253038" y="3609975"/>
          <p14:tracePt t="35510" x="5241925" y="3600450"/>
          <p14:tracePt t="35519" x="5241925" y="3590925"/>
          <p14:tracePt t="35526" x="5222875" y="3560763"/>
          <p14:tracePt t="35536" x="5222875" y="3549650"/>
          <p14:tracePt t="35549" x="5211763" y="3540125"/>
          <p14:tracePt t="35557" x="5211763" y="3519488"/>
          <p14:tracePt t="35565" x="5202238" y="3509963"/>
          <p14:tracePt t="35573" x="5202238" y="3498850"/>
          <p14:tracePt t="35582" x="5202238" y="3479800"/>
          <p14:tracePt t="35589" x="5202238" y="3468688"/>
          <p14:tracePt t="35598" x="5181600" y="3449638"/>
          <p14:tracePt t="35605" x="5172075" y="3438525"/>
          <p14:tracePt t="35614" x="5172075" y="3419475"/>
          <p14:tracePt t="35621" x="5172075" y="3408363"/>
          <p14:tracePt t="35637" x="5162550" y="3398838"/>
          <p14:tracePt t="35645" x="5162550" y="3378200"/>
          <p14:tracePt t="35661" x="5162550" y="3368675"/>
          <p14:tracePt t="35669" x="5162550" y="3348038"/>
          <p14:tracePt t="35677" x="5151438" y="3338513"/>
          <p14:tracePt t="35685" x="5151438" y="3327400"/>
          <p14:tracePt t="35693" x="5151438" y="3317875"/>
          <p14:tracePt t="35709" x="5151438" y="3297238"/>
          <p14:tracePt t="35734" x="5151438" y="3287713"/>
          <p14:tracePt t="35746" x="5151438" y="3278188"/>
          <p14:tracePt t="35750" x="5151438" y="3267075"/>
          <p14:tracePt t="35758" x="5151438" y="3257550"/>
          <p14:tracePt t="35766" x="5151438" y="3248025"/>
          <p14:tracePt t="35774" x="5151438" y="3236913"/>
          <p14:tracePt t="35789" x="5151438" y="3227388"/>
          <p14:tracePt t="35800" x="5151438" y="3217863"/>
          <p14:tracePt t="35805" x="5151438" y="3206750"/>
          <p14:tracePt t="35822" x="5151438" y="3197225"/>
          <p14:tracePt t="35830" x="5141913" y="3197225"/>
          <p14:tracePt t="35838" x="5141913" y="3187700"/>
          <p14:tracePt t="35853" x="5141913" y="3176588"/>
          <p14:tracePt t="35869" x="5141913" y="3167063"/>
          <p14:tracePt t="35886" x="5141913" y="3155950"/>
          <p14:tracePt t="35901" x="5130800" y="3146425"/>
          <p14:tracePt t="35917" x="5121275" y="3146425"/>
          <p14:tracePt t="35926" x="5121275" y="3136900"/>
          <p14:tracePt t="35934" x="5121275" y="3125788"/>
          <p14:tracePt t="35953" x="5111750" y="3116263"/>
          <p14:tracePt t="35959" x="5111750" y="3106738"/>
          <p14:tracePt t="35966" x="5111750" y="3095625"/>
          <p14:tracePt t="35973" x="5100638" y="3086100"/>
          <p14:tracePt t="35992" x="5091113" y="3065463"/>
          <p14:tracePt t="36006" x="5081588" y="3055938"/>
          <p14:tracePt t="36015" x="5081588" y="3035300"/>
          <p14:tracePt t="36022" x="5081588" y="3025775"/>
          <p14:tracePt t="36030" x="5070475" y="3005138"/>
          <p14:tracePt t="36038" x="5060950" y="3005138"/>
          <p14:tracePt t="36045" x="5060950" y="2984500"/>
          <p14:tracePt t="36053" x="5060950" y="2974975"/>
          <p14:tracePt t="36062" x="5051425" y="2965450"/>
          <p14:tracePt t="36070" x="5051425" y="2954338"/>
          <p14:tracePt t="36102" x="5051425" y="2944813"/>
          <p14:tracePt t="36126" x="5040313" y="2924175"/>
          <p14:tracePt t="36182" x="5040313" y="2914650"/>
          <p14:tracePt t="36206" x="5040313" y="2884488"/>
          <p14:tracePt t="36222" x="5040313" y="2854325"/>
          <p14:tracePt t="53183" x="5021263" y="2833688"/>
          <p14:tracePt t="53189" x="4919663" y="2782888"/>
          <p14:tracePt t="53197" x="4859338" y="2743200"/>
          <p14:tracePt t="53205" x="4727575" y="2673350"/>
          <p14:tracePt t="53214" x="4657725" y="2632075"/>
          <p14:tracePt t="53221" x="4525963" y="2541588"/>
          <p14:tracePt t="53230" x="4446588" y="2490788"/>
          <p14:tracePt t="53245" x="4294188" y="2390775"/>
          <p14:tracePt t="53253" x="4194175" y="2319338"/>
          <p14:tracePt t="53262" x="4092575" y="2259013"/>
          <p14:tracePt t="53269" x="3902075" y="2147888"/>
          <p14:tracePt t="53277" x="3811588" y="2108200"/>
          <p14:tracePt t="53285" x="3730625" y="2078038"/>
          <p14:tracePt t="53293" x="3649663" y="2036763"/>
          <p14:tracePt t="53301" x="3559175" y="2006600"/>
          <p14:tracePt t="53319" x="3397250" y="1946275"/>
          <p14:tracePt t="53325" x="3276600" y="1885950"/>
          <p14:tracePt t="53333" x="3186113" y="1855788"/>
          <p14:tracePt t="53341" x="3074988" y="1816100"/>
          <p14:tracePt t="53350" x="2994025" y="1784350"/>
          <p14:tracePt t="53357" x="2863850" y="1714500"/>
          <p14:tracePt t="53366" x="2771775" y="1684338"/>
          <p14:tracePt t="53373" x="2641600" y="1624013"/>
          <p14:tracePt t="53381" x="2570163" y="1593850"/>
          <p14:tracePt t="53389" x="2490788" y="1543050"/>
          <p14:tracePt t="53398" x="2409825" y="1503363"/>
          <p14:tracePt t="53405" x="2298700" y="1462088"/>
          <p14:tracePt t="53421" x="2227263" y="1422400"/>
          <p14:tracePt t="53431" x="2106613" y="1362075"/>
          <p14:tracePt t="53437" x="2025650" y="1320800"/>
          <p14:tracePt t="53446" x="1905000" y="1270000"/>
          <p14:tracePt t="53453" x="1824038" y="1220788"/>
          <p14:tracePt t="53462" x="1733550" y="1190625"/>
          <p14:tracePt t="53469" x="1652588" y="1149350"/>
          <p14:tracePt t="53478" x="1512888" y="1089025"/>
          <p14:tracePt t="53485" x="1420813" y="1068388"/>
          <p14:tracePt t="53493" x="1350963" y="1038225"/>
          <p14:tracePt t="53509" x="1230313" y="998538"/>
          <p14:tracePt t="53517" x="1119188" y="958850"/>
          <p14:tracePt t="53525" x="1058863" y="917575"/>
          <p14:tracePt t="53533" x="938213" y="877888"/>
          <p14:tracePt t="53541" x="857250" y="847725"/>
          <p14:tracePt t="53549" x="746125" y="796925"/>
          <p14:tracePt t="53557" x="674688" y="766763"/>
          <p14:tracePt t="53565" x="584200" y="736600"/>
          <p14:tracePt t="53573" x="534988" y="715963"/>
          <p14:tracePt t="53583" x="454025" y="695325"/>
          <p14:tracePt t="53589" x="423863" y="685800"/>
          <p14:tracePt t="53598" x="363538" y="665163"/>
          <p14:tracePt t="53615" x="333375" y="655638"/>
          <p14:tracePt t="53621" x="261938" y="635000"/>
          <p14:tracePt t="53631" x="211138" y="635000"/>
          <p14:tracePt t="53637" x="131763" y="595313"/>
          <p14:tracePt t="53646" x="90488" y="584200"/>
          <p14:tracePt t="53653" x="9525" y="5445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219074"/>
          </a:xfrm>
        </p:spPr>
        <p:txBody>
          <a:bodyPr>
            <a:noAutofit/>
          </a:bodyPr>
          <a:lstStyle/>
          <a:p>
            <a:r>
              <a:rPr kumimoji="1" lang="ja-JP" altLang="en-US" sz="2000" dirty="0"/>
              <a:t>有機溶剤掲示</a:t>
            </a:r>
          </a:p>
        </p:txBody>
      </p:sp>
      <p:sp>
        <p:nvSpPr>
          <p:cNvPr id="3" name="コンテンツ プレースホルダー 2"/>
          <p:cNvSpPr>
            <a:spLocks noGrp="1"/>
          </p:cNvSpPr>
          <p:nvPr>
            <p:ph idx="1"/>
          </p:nvPr>
        </p:nvSpPr>
        <p:spPr>
          <a:xfrm>
            <a:off x="628650" y="584201"/>
            <a:ext cx="7886700" cy="5930900"/>
          </a:xfrm>
        </p:spPr>
        <p:txBody>
          <a:bodyPr>
            <a:noAutofit/>
          </a:bodyPr>
          <a:lstStyle/>
          <a:p>
            <a:pPr marL="0" indent="0">
              <a:lnSpc>
                <a:spcPct val="120000"/>
              </a:lnSpc>
              <a:spcBef>
                <a:spcPts val="0"/>
              </a:spcBef>
              <a:buNone/>
            </a:pPr>
            <a:r>
              <a:rPr lang="ja-JP" altLang="en-US" sz="2000" b="1" dirty="0"/>
              <a:t>有機溶剤等使用における注意事項</a:t>
            </a:r>
            <a:endParaRPr lang="en-US" altLang="ja-JP" sz="2000" b="1" dirty="0"/>
          </a:p>
          <a:p>
            <a:pPr marL="0" indent="0">
              <a:lnSpc>
                <a:spcPct val="120000"/>
              </a:lnSpc>
              <a:spcBef>
                <a:spcPts val="0"/>
              </a:spcBef>
              <a:buNone/>
            </a:pPr>
            <a:r>
              <a:rPr lang="ja-JP" altLang="en-US" sz="1600" dirty="0"/>
              <a:t>１有機溶剤の人体に及ぼす作用および主な症状</a:t>
            </a:r>
          </a:p>
          <a:p>
            <a:pPr marL="0" indent="0">
              <a:lnSpc>
                <a:spcPct val="120000"/>
              </a:lnSpc>
              <a:spcBef>
                <a:spcPts val="0"/>
              </a:spcBef>
              <a:buNone/>
            </a:pPr>
            <a:r>
              <a:rPr lang="ja-JP" altLang="en-US" sz="1600" dirty="0"/>
              <a:t>  </a:t>
            </a:r>
            <a:r>
              <a:rPr lang="en-US" altLang="ja-JP" sz="1600" dirty="0"/>
              <a:t>(1)  </a:t>
            </a:r>
            <a:r>
              <a:rPr lang="ja-JP" altLang="en-US" sz="1600" dirty="0"/>
              <a:t>頭痛</a:t>
            </a:r>
          </a:p>
          <a:p>
            <a:pPr marL="0" indent="0">
              <a:lnSpc>
                <a:spcPct val="120000"/>
              </a:lnSpc>
              <a:spcBef>
                <a:spcPts val="0"/>
              </a:spcBef>
              <a:buNone/>
            </a:pPr>
            <a:r>
              <a:rPr lang="ja-JP" altLang="en-US" sz="1600" dirty="0"/>
              <a:t>  </a:t>
            </a:r>
            <a:r>
              <a:rPr lang="en-US" altLang="ja-JP" sz="1600" dirty="0"/>
              <a:t>(2)  </a:t>
            </a:r>
            <a:r>
              <a:rPr lang="ja-JP" altLang="en-US" sz="1600" dirty="0"/>
              <a:t>けん怠感</a:t>
            </a:r>
          </a:p>
          <a:p>
            <a:pPr marL="0" indent="0">
              <a:lnSpc>
                <a:spcPct val="120000"/>
              </a:lnSpc>
              <a:spcBef>
                <a:spcPts val="0"/>
              </a:spcBef>
              <a:buNone/>
            </a:pPr>
            <a:r>
              <a:rPr lang="ja-JP" altLang="en-US" sz="1600" dirty="0"/>
              <a:t>  </a:t>
            </a:r>
            <a:r>
              <a:rPr lang="en-US" altLang="ja-JP" sz="1600" dirty="0"/>
              <a:t>(3)  </a:t>
            </a:r>
            <a:r>
              <a:rPr lang="ja-JP" altLang="en-US" sz="1600" dirty="0"/>
              <a:t>めまい</a:t>
            </a:r>
          </a:p>
          <a:p>
            <a:pPr marL="0" indent="0">
              <a:lnSpc>
                <a:spcPct val="120000"/>
              </a:lnSpc>
              <a:spcBef>
                <a:spcPts val="0"/>
              </a:spcBef>
              <a:buNone/>
            </a:pPr>
            <a:r>
              <a:rPr lang="ja-JP" altLang="en-US" sz="1600" dirty="0"/>
              <a:t>  </a:t>
            </a:r>
            <a:r>
              <a:rPr lang="en-US" altLang="ja-JP" sz="1600" dirty="0"/>
              <a:t>(4)  </a:t>
            </a:r>
            <a:r>
              <a:rPr lang="ja-JP" altLang="en-US" sz="1600" dirty="0"/>
              <a:t>貧血</a:t>
            </a:r>
          </a:p>
          <a:p>
            <a:pPr marL="0" indent="0">
              <a:lnSpc>
                <a:spcPct val="120000"/>
              </a:lnSpc>
              <a:spcBef>
                <a:spcPts val="0"/>
              </a:spcBef>
              <a:buNone/>
            </a:pPr>
            <a:r>
              <a:rPr lang="ja-JP" altLang="en-US" sz="1600" dirty="0"/>
              <a:t>  </a:t>
            </a:r>
            <a:r>
              <a:rPr lang="en-US" altLang="ja-JP" sz="1600" dirty="0"/>
              <a:t>(5)  </a:t>
            </a:r>
            <a:r>
              <a:rPr lang="ja-JP" altLang="en-US" sz="1600" dirty="0"/>
              <a:t>肝臓障害</a:t>
            </a:r>
          </a:p>
          <a:p>
            <a:pPr marL="0" indent="0">
              <a:lnSpc>
                <a:spcPct val="120000"/>
              </a:lnSpc>
              <a:spcBef>
                <a:spcPts val="0"/>
              </a:spcBef>
              <a:buNone/>
            </a:pPr>
            <a:r>
              <a:rPr lang="ja-JP" altLang="en-US" sz="1600" dirty="0"/>
              <a:t>２有機溶剤等の取扱い上の注意事項</a:t>
            </a:r>
          </a:p>
          <a:p>
            <a:pPr marL="0" indent="0">
              <a:lnSpc>
                <a:spcPct val="120000"/>
              </a:lnSpc>
              <a:spcBef>
                <a:spcPts val="0"/>
              </a:spcBef>
              <a:buNone/>
            </a:pPr>
            <a:r>
              <a:rPr lang="ja-JP" altLang="en-US" sz="1600" dirty="0"/>
              <a:t>  </a:t>
            </a:r>
            <a:r>
              <a:rPr lang="en-US" altLang="ja-JP" sz="1600" dirty="0"/>
              <a:t>(1)  </a:t>
            </a:r>
            <a:r>
              <a:rPr lang="ja-JP" altLang="en-US" sz="1600" dirty="0"/>
              <a:t>有機溶剤を入れた容器で使用中でないものには、必らずふたをすること。</a:t>
            </a:r>
          </a:p>
          <a:p>
            <a:pPr marL="0" indent="0">
              <a:lnSpc>
                <a:spcPct val="120000"/>
              </a:lnSpc>
              <a:spcBef>
                <a:spcPts val="0"/>
              </a:spcBef>
              <a:buNone/>
            </a:pPr>
            <a:r>
              <a:rPr lang="ja-JP" altLang="en-US" sz="1600" dirty="0"/>
              <a:t>  </a:t>
            </a:r>
            <a:r>
              <a:rPr lang="en-US" altLang="ja-JP" sz="1600" dirty="0"/>
              <a:t>(2)  </a:t>
            </a:r>
            <a:r>
              <a:rPr lang="ja-JP" altLang="en-US" sz="1600" dirty="0"/>
              <a:t>当日の作業に直接必要のある量以外の有機溶剤等を作業場内へ持ち込まないこと。</a:t>
            </a:r>
          </a:p>
          <a:p>
            <a:pPr marL="0" indent="0">
              <a:lnSpc>
                <a:spcPct val="120000"/>
              </a:lnSpc>
              <a:spcBef>
                <a:spcPts val="0"/>
              </a:spcBef>
              <a:buNone/>
            </a:pPr>
            <a:r>
              <a:rPr lang="ja-JP" altLang="en-US" sz="1600" dirty="0"/>
              <a:t>  </a:t>
            </a:r>
            <a:r>
              <a:rPr lang="en-US" altLang="ja-JP" sz="1600" dirty="0"/>
              <a:t>(3)  </a:t>
            </a:r>
            <a:r>
              <a:rPr lang="ja-JP" altLang="en-US" sz="1600" dirty="0"/>
              <a:t>できるだけ風上で作業を行ない、有機溶剤の蒸気の吸入をさけること。</a:t>
            </a:r>
          </a:p>
          <a:p>
            <a:pPr marL="0" indent="0">
              <a:lnSpc>
                <a:spcPct val="120000"/>
              </a:lnSpc>
              <a:spcBef>
                <a:spcPts val="0"/>
              </a:spcBef>
              <a:buNone/>
            </a:pPr>
            <a:r>
              <a:rPr lang="ja-JP" altLang="en-US" sz="1600" dirty="0"/>
              <a:t>  </a:t>
            </a:r>
            <a:r>
              <a:rPr lang="en-US" altLang="ja-JP" sz="1600" dirty="0"/>
              <a:t>(4)  </a:t>
            </a:r>
            <a:r>
              <a:rPr lang="ja-JP" altLang="en-US" sz="1600" dirty="0"/>
              <a:t>できるだけ有機溶剤等を皮膚にふれないようにすること。</a:t>
            </a:r>
          </a:p>
          <a:p>
            <a:pPr marL="0" indent="0">
              <a:lnSpc>
                <a:spcPct val="120000"/>
              </a:lnSpc>
              <a:spcBef>
                <a:spcPts val="0"/>
              </a:spcBef>
              <a:buNone/>
            </a:pPr>
            <a:r>
              <a:rPr lang="ja-JP" altLang="en-US" sz="1600" dirty="0"/>
              <a:t>３有機溶剤による中毒が発生したときの応急処置について</a:t>
            </a:r>
          </a:p>
          <a:p>
            <a:pPr marL="0" indent="0">
              <a:lnSpc>
                <a:spcPct val="120000"/>
              </a:lnSpc>
              <a:spcBef>
                <a:spcPts val="0"/>
              </a:spcBef>
              <a:buNone/>
            </a:pPr>
            <a:r>
              <a:rPr lang="ja-JP" altLang="en-US" sz="1600" dirty="0"/>
              <a:t>  </a:t>
            </a:r>
            <a:r>
              <a:rPr lang="en-US" altLang="ja-JP" sz="1600" dirty="0"/>
              <a:t>(1)  </a:t>
            </a:r>
            <a:r>
              <a:rPr lang="ja-JP" altLang="en-US" sz="1600" dirty="0"/>
              <a:t>中毒にかかった者を直ちに通風のよい場所に移し、速やかに衛生管理者及び化学物質管理者に連絡すること。</a:t>
            </a:r>
          </a:p>
          <a:p>
            <a:pPr marL="0" indent="0">
              <a:lnSpc>
                <a:spcPct val="120000"/>
              </a:lnSpc>
              <a:spcBef>
                <a:spcPts val="0"/>
              </a:spcBef>
              <a:buNone/>
            </a:pPr>
            <a:r>
              <a:rPr lang="ja-JP" altLang="en-US" sz="1600" dirty="0"/>
              <a:t>  </a:t>
            </a:r>
            <a:r>
              <a:rPr lang="en-US" altLang="ja-JP" sz="1600" dirty="0"/>
              <a:t>(2)  </a:t>
            </a:r>
            <a:r>
              <a:rPr lang="ja-JP" altLang="en-US" sz="1600" dirty="0"/>
              <a:t>中毒にかかった者を横向きに寝かせ、できるだけ気道を確保した状態で身体の保温に努めること。</a:t>
            </a:r>
          </a:p>
          <a:p>
            <a:pPr marL="0" indent="0">
              <a:lnSpc>
                <a:spcPct val="120000"/>
              </a:lnSpc>
              <a:spcBef>
                <a:spcPts val="0"/>
              </a:spcBef>
              <a:buNone/>
            </a:pPr>
            <a:r>
              <a:rPr lang="ja-JP" altLang="en-US" sz="1600" dirty="0"/>
              <a:t>  </a:t>
            </a:r>
            <a:r>
              <a:rPr lang="en-US" altLang="ja-JP" sz="1600" dirty="0"/>
              <a:t>(3)  </a:t>
            </a:r>
            <a:r>
              <a:rPr lang="ja-JP" altLang="en-US" sz="1600" dirty="0"/>
              <a:t>中毒にかかった者が意識を失っている場合は、保健管理センターおよび消防機関への通報を行うこと。</a:t>
            </a:r>
          </a:p>
          <a:p>
            <a:pPr marL="0" indent="0">
              <a:lnSpc>
                <a:spcPct val="120000"/>
              </a:lnSpc>
              <a:spcBef>
                <a:spcPts val="0"/>
              </a:spcBef>
              <a:buNone/>
            </a:pPr>
            <a:r>
              <a:rPr lang="ja-JP" altLang="en-US" sz="1600" dirty="0"/>
              <a:t>  </a:t>
            </a:r>
            <a:r>
              <a:rPr lang="en-US" altLang="ja-JP" sz="1600" dirty="0"/>
              <a:t>(4)  </a:t>
            </a:r>
            <a:r>
              <a:rPr lang="ja-JP" altLang="en-US" sz="1600" dirty="0"/>
              <a:t>中毒にかかった者の呼吸が止まった場合や正常でない場合は、速やかに仰向きにして心肺そ生を行うこと。</a:t>
            </a:r>
          </a:p>
          <a:p>
            <a:pPr marL="0" indent="0">
              <a:lnSpc>
                <a:spcPct val="120000"/>
              </a:lnSpc>
              <a:spcBef>
                <a:spcPts val="0"/>
              </a:spcBef>
              <a:buNone/>
            </a:pPr>
            <a:endParaRPr kumimoji="1" lang="ja-JP" altLang="en-US" sz="1600" dirty="0"/>
          </a:p>
        </p:txBody>
      </p:sp>
      <p:sp>
        <p:nvSpPr>
          <p:cNvPr id="4" name="テキスト ボックス 3"/>
          <p:cNvSpPr txBox="1"/>
          <p:nvPr/>
        </p:nvSpPr>
        <p:spPr>
          <a:xfrm>
            <a:off x="5791200" y="803275"/>
            <a:ext cx="2738250" cy="400110"/>
          </a:xfrm>
          <a:prstGeom prst="rect">
            <a:avLst/>
          </a:prstGeom>
          <a:noFill/>
        </p:spPr>
        <p:txBody>
          <a:bodyPr wrap="none" rtlCol="0">
            <a:spAutoFit/>
          </a:bodyPr>
          <a:lstStyle/>
          <a:p>
            <a:r>
              <a:rPr kumimoji="1" lang="ja-JP" altLang="en-US" sz="2000" dirty="0">
                <a:solidFill>
                  <a:srgbClr val="FF0000"/>
                </a:solidFill>
              </a:rPr>
              <a:t>ファイル別に配布します</a:t>
            </a:r>
          </a:p>
        </p:txBody>
      </p:sp>
      <p:pic>
        <p:nvPicPr>
          <p:cNvPr id="5" name="オーディオ 4">
            <a:hlinkClick r:id="" action="ppaction://media"/>
            <a:extLst>
              <a:ext uri="{FF2B5EF4-FFF2-40B4-BE49-F238E27FC236}">
                <a16:creationId xmlns:a16="http://schemas.microsoft.com/office/drawing/2014/main" id="{EF534697-5499-4524-83A8-11A9EB2536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2068949"/>
      </p:ext>
    </p:extLst>
  </p:cSld>
  <p:clrMapOvr>
    <a:masterClrMapping/>
  </p:clrMapOvr>
  <mc:AlternateContent xmlns:mc="http://schemas.openxmlformats.org/markup-compatibility/2006" xmlns:p14="http://schemas.microsoft.com/office/powerpoint/2010/main">
    <mc:Choice Requires="p14">
      <p:transition spd="slow" p14:dur="2000" advTm="20164"/>
    </mc:Choice>
    <mc:Fallback xmlns="">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7881" x="382588" y="3046413"/>
          <p14:tracePt t="17887" x="493713" y="3046413"/>
          <p14:tracePt t="17903" x="604838" y="3046413"/>
          <p14:tracePt t="17911" x="896938" y="3046413"/>
          <p14:tracePt t="17920" x="998538" y="3046413"/>
          <p14:tracePt t="17927" x="1119188" y="3046413"/>
          <p14:tracePt t="17935" x="1441450" y="3046413"/>
          <p14:tracePt t="17943" x="1562100" y="3046413"/>
          <p14:tracePt t="17955" x="1693863" y="3046413"/>
          <p14:tracePt t="17968" x="2016125" y="3046413"/>
          <p14:tracePt t="17975" x="2136775" y="3046413"/>
          <p14:tracePt t="17991" x="2470150" y="3046413"/>
          <p14:tracePt t="17999" x="2873375" y="3046413"/>
          <p14:tracePt t="18007" x="2994025" y="3046413"/>
          <p14:tracePt t="18015" x="3125788" y="3046413"/>
          <p14:tracePt t="18023" x="3487738" y="3046413"/>
          <p14:tracePt t="18031" x="3629025" y="3046413"/>
          <p14:tracePt t="18039" x="3760788" y="3046413"/>
          <p14:tracePt t="18047" x="3881438" y="3046413"/>
          <p14:tracePt t="18055" x="4184650" y="3035300"/>
          <p14:tracePt t="18071" x="4305300" y="3035300"/>
          <p14:tracePt t="18080" x="4416425" y="3025775"/>
          <p14:tracePt t="18087" x="4537075" y="3025775"/>
          <p14:tracePt t="18096" x="4838700" y="3025775"/>
          <p14:tracePt t="18103" x="4959350" y="3025775"/>
          <p14:tracePt t="18112" x="5060950" y="3025775"/>
          <p14:tracePt t="18120" x="5353050" y="3025775"/>
          <p14:tracePt t="18127" x="5443538" y="3025775"/>
          <p14:tracePt t="18137" x="5534025" y="3016250"/>
          <p14:tracePt t="18143" x="5635625" y="3016250"/>
          <p14:tracePt t="18159" x="5735638" y="3016250"/>
          <p14:tracePt t="18169" x="5816600" y="3016250"/>
          <p14:tracePt t="18175" x="5888038" y="3016250"/>
          <p14:tracePt t="18183" x="5999163" y="3016250"/>
          <p14:tracePt t="18191" x="6078538" y="3016250"/>
          <p14:tracePt t="18199" x="6210300" y="3035300"/>
          <p14:tracePt t="18207" x="6310313" y="3046413"/>
          <p14:tracePt t="18215" x="6432550" y="3055938"/>
          <p14:tracePt t="18223" x="6481763" y="3055938"/>
          <p14:tracePt t="18231" x="6523038" y="3055938"/>
          <p14:tracePt t="18239" x="6553200" y="3055938"/>
          <p14:tracePt t="18247" x="6583363" y="3055938"/>
          <p14:tracePt t="18263" x="6604000" y="3055938"/>
          <p14:tracePt t="18271" x="6634163" y="3055938"/>
          <p14:tracePt t="18280" x="6694488" y="3055938"/>
          <p14:tracePt t="18288" x="6794500" y="3055938"/>
          <p14:tracePt t="18296" x="6845300" y="3055938"/>
          <p14:tracePt t="18304" x="6926263" y="3055938"/>
          <p14:tracePt t="18311" x="7046913" y="3065463"/>
          <p14:tracePt t="18320" x="7118350" y="3065463"/>
          <p14:tracePt t="18327" x="7239000" y="3076575"/>
          <p14:tracePt t="18335" x="7319963" y="3076575"/>
          <p14:tracePt t="18343" x="7429500" y="3086100"/>
          <p14:tracePt t="18359" x="7500938" y="3086100"/>
          <p14:tracePt t="18368" x="7631113" y="3095625"/>
          <p14:tracePt t="18375" x="7742238" y="3116263"/>
          <p14:tracePt t="18384" x="7954963" y="3146425"/>
          <p14:tracePt t="18391" x="8075613" y="3167063"/>
          <p14:tracePt t="18399" x="8286750" y="3227388"/>
          <p14:tracePt t="18407" x="8388350" y="3248025"/>
          <p14:tracePt t="18415" x="8518525" y="3257550"/>
          <p14:tracePt t="18423" x="8589963" y="3257550"/>
          <p14:tracePt t="18431" x="8670925" y="3267075"/>
          <p14:tracePt t="18439" x="8710613" y="3267075"/>
          <p14:tracePt t="18448" x="8780463" y="3267075"/>
          <p14:tracePt t="18464" x="8810625" y="3267075"/>
          <p14:tracePt t="18471" x="8882063" y="3278188"/>
          <p14:tracePt t="18483" x="8942388" y="3278188"/>
          <p14:tracePt t="18487" x="9063038" y="3287713"/>
          <p14:tracePt t="18496" x="9123363" y="329723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384174"/>
          </a:xfrm>
        </p:spPr>
        <p:txBody>
          <a:bodyPr>
            <a:normAutofit fontScale="90000"/>
          </a:bodyPr>
          <a:lstStyle/>
          <a:p>
            <a:r>
              <a:rPr kumimoji="1" lang="ja-JP" altLang="en-US" dirty="0"/>
              <a:t>特化物掲示</a:t>
            </a:r>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3436644068"/>
              </p:ext>
            </p:extLst>
          </p:nvPr>
        </p:nvGraphicFramePr>
        <p:xfrm>
          <a:off x="1155700" y="980440"/>
          <a:ext cx="6540499" cy="5628793"/>
        </p:xfrm>
        <a:graphic>
          <a:graphicData uri="http://schemas.openxmlformats.org/presentationml/2006/ole">
            <mc:AlternateContent xmlns:mc="http://schemas.openxmlformats.org/markup-compatibility/2006">
              <mc:Choice xmlns:v="urn:schemas-microsoft-com:vml" Requires="v">
                <p:oleObj name="Worksheet" r:id="rId4" imgW="4715029" imgH="4057472" progId="Excel.Sheet.12">
                  <p:embed/>
                </p:oleObj>
              </mc:Choice>
              <mc:Fallback>
                <p:oleObj name="Worksheet" r:id="rId4" imgW="4715029" imgH="4057472" progId="Excel.Sheet.12">
                  <p:embed/>
                  <p:pic>
                    <p:nvPicPr>
                      <p:cNvPr id="0" name=""/>
                      <p:cNvPicPr/>
                      <p:nvPr/>
                    </p:nvPicPr>
                    <p:blipFill>
                      <a:blip r:embed="rId5"/>
                      <a:stretch>
                        <a:fillRect/>
                      </a:stretch>
                    </p:blipFill>
                    <p:spPr>
                      <a:xfrm>
                        <a:off x="1155700" y="980440"/>
                        <a:ext cx="6540499" cy="5628793"/>
                      </a:xfrm>
                      <a:prstGeom prst="rect">
                        <a:avLst/>
                      </a:prstGeom>
                    </p:spPr>
                  </p:pic>
                </p:oleObj>
              </mc:Fallback>
            </mc:AlternateContent>
          </a:graphicData>
        </a:graphic>
      </p:graphicFrame>
      <p:pic>
        <p:nvPicPr>
          <p:cNvPr id="3" name="オーディオ 2">
            <a:hlinkClick r:id="" action="ppaction://media"/>
            <a:extLst>
              <a:ext uri="{FF2B5EF4-FFF2-40B4-BE49-F238E27FC236}">
                <a16:creationId xmlns:a16="http://schemas.microsoft.com/office/drawing/2014/main" id="{D3F2BE15-03CC-4D96-9314-FC8D746F9F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5189327"/>
      </p:ext>
    </p:extLst>
  </p:cSld>
  <p:clrMapOvr>
    <a:masterClrMapping/>
  </p:clrMapOvr>
  <mc:AlternateContent xmlns:mc="http://schemas.openxmlformats.org/markup-compatibility/2006" xmlns:p14="http://schemas.microsoft.com/office/powerpoint/2010/main">
    <mc:Choice Requires="p14">
      <p:transition spd="slow" p14:dur="2000" advTm="22951"/>
    </mc:Choice>
    <mc:Fallback xmlns="">
      <p:transition spd="slow" advTm="2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64" x="8982075" y="3055938"/>
          <p14:tracePt t="671" x="8882063" y="3046413"/>
          <p14:tracePt t="678" x="8831263" y="3046413"/>
          <p14:tracePt t="695" x="8761413" y="3035300"/>
          <p14:tracePt t="702" x="8701088" y="3025775"/>
          <p14:tracePt t="710" x="8620125" y="3025775"/>
          <p14:tracePt t="720" x="8578850" y="3016250"/>
          <p14:tracePt t="727" x="8488363" y="3005138"/>
          <p14:tracePt t="736" x="8377238" y="2995613"/>
          <p14:tracePt t="746" x="8297863" y="2984500"/>
          <p14:tracePt t="750" x="8205788" y="2965450"/>
          <p14:tracePt t="759" x="8024813" y="2944813"/>
          <p14:tracePt t="766" x="7883525" y="2914650"/>
          <p14:tracePt t="774" x="7631113" y="2874963"/>
          <p14:tracePt t="790" x="7500938" y="2854325"/>
          <p14:tracePt t="798" x="7248525" y="2813050"/>
          <p14:tracePt t="806" x="7127875" y="2794000"/>
          <p14:tracePt t="814" x="6935788" y="2763838"/>
          <p14:tracePt t="822" x="6824663" y="2763838"/>
          <p14:tracePt t="830" x="6634163" y="2752725"/>
          <p14:tracePt t="839" x="6432550" y="2722563"/>
          <p14:tracePt t="846" x="6321425" y="2713038"/>
          <p14:tracePt t="855" x="6219825" y="2703513"/>
          <p14:tracePt t="872" x="6108700" y="2682875"/>
          <p14:tracePt t="879" x="5988050" y="2673350"/>
          <p14:tracePt t="888" x="5867400" y="2673350"/>
          <p14:tracePt t="896" x="5635625" y="2641600"/>
          <p14:tracePt t="902" x="5514975" y="2632075"/>
          <p14:tracePt t="911" x="5302250" y="2622550"/>
          <p14:tracePt t="920" x="5181600" y="2601913"/>
          <p14:tracePt t="927" x="4979988" y="2592388"/>
          <p14:tracePt t="936" x="4859338" y="2581275"/>
          <p14:tracePt t="943" x="4627563" y="2571750"/>
          <p14:tracePt t="950" x="4495800" y="2562225"/>
          <p14:tracePt t="966" x="4275138" y="2541588"/>
          <p14:tracePt t="974" x="4164013" y="2532063"/>
          <p14:tracePt t="982" x="3981450" y="2532063"/>
          <p14:tracePt t="990" x="3890963" y="2520950"/>
          <p14:tracePt t="998" x="3760788" y="2511425"/>
          <p14:tracePt t="1006" x="3670300" y="2511425"/>
          <p14:tracePt t="1014" x="3548063" y="2511425"/>
          <p14:tracePt t="1022" x="3457575" y="2511425"/>
          <p14:tracePt t="1030" x="3316288" y="2501900"/>
          <p14:tracePt t="1039" x="3236913" y="2501900"/>
          <p14:tracePt t="1054" x="3105150" y="2490788"/>
          <p14:tracePt t="1061" x="2954338" y="2481263"/>
          <p14:tracePt t="1070" x="2813050" y="2470150"/>
          <p14:tracePt t="1088" x="2611438" y="2470150"/>
          <p14:tracePt t="1094" x="2551113" y="2470150"/>
          <p14:tracePt t="1103" x="2428875" y="2470150"/>
          <p14:tracePt t="1110" x="2349500" y="2470150"/>
          <p14:tracePt t="1126" x="2289175" y="2470150"/>
          <p14:tracePt t="1135" x="2147888" y="2470150"/>
          <p14:tracePt t="1143" x="2066925" y="2470150"/>
          <p14:tracePt t="1150" x="1925638" y="2470150"/>
          <p14:tracePt t="1158" x="1804988" y="2470150"/>
          <p14:tracePt t="1166" x="1724025" y="2470150"/>
          <p14:tracePt t="1174" x="1652588" y="2470150"/>
          <p14:tracePt t="1182" x="1573213" y="2470150"/>
          <p14:tracePt t="1190" x="1531938" y="2470150"/>
          <p14:tracePt t="1198" x="1450975" y="2470150"/>
          <p14:tracePt t="1206" x="1420813" y="2470150"/>
          <p14:tracePt t="1221" x="1360488" y="2481263"/>
          <p14:tracePt t="1230" x="1320800" y="2481263"/>
          <p14:tracePt t="1238" x="1249363" y="2481263"/>
          <p14:tracePt t="1246" x="1209675" y="2481263"/>
          <p14:tracePt t="1254" x="1149350" y="2490788"/>
          <p14:tracePt t="1271" x="1017588" y="2511425"/>
          <p14:tracePt t="1294" x="877888" y="2551113"/>
          <p14:tracePt t="1319" x="755650" y="2592388"/>
          <p14:tracePt t="1335" x="574675" y="2641600"/>
          <p14:tracePt t="1358" x="433388" y="2682875"/>
          <p14:tracePt t="1382" x="373063" y="2722563"/>
          <p14:tracePt t="1398" x="352425" y="2752725"/>
          <p14:tracePt t="1423" x="312738" y="2773363"/>
          <p14:tracePt t="1431" x="292100" y="2794000"/>
          <p14:tracePt t="1439" x="261938" y="2813050"/>
          <p14:tracePt t="1455" x="231775" y="2824163"/>
          <p14:tracePt t="1463" x="201613" y="2844800"/>
          <p14:tracePt t="1472" x="171450" y="2844800"/>
          <p14:tracePt t="1479" x="141288" y="2854325"/>
          <p14:tracePt t="1489" x="131763" y="2854325"/>
          <p14:tracePt t="1495" x="101600" y="2863850"/>
          <p14:tracePt t="1504" x="90488" y="2863850"/>
          <p14:tracePt t="1520" x="80963" y="2874963"/>
          <p14:tracePt t="1526" x="69850" y="2874963"/>
          <p14:tracePt t="1550" x="60325" y="2874963"/>
          <p14:tracePt t="1566" x="39688" y="2884488"/>
          <p14:tracePt t="1574" x="30163" y="2894013"/>
          <p14:tracePt t="1582" x="9525" y="2894013"/>
          <p14:tracePt t="1598" x="0" y="2894013"/>
          <p14:tracePt t="1606" x="0" y="2905125"/>
          <p14:tracePt t="20391" x="9525" y="2905125"/>
          <p14:tracePt t="20407" x="20638" y="2905125"/>
          <p14:tracePt t="20447" x="30163" y="2905125"/>
          <p14:tracePt t="21383" x="39688" y="2905125"/>
          <p14:tracePt t="21391" x="80963" y="2905125"/>
          <p14:tracePt t="21407" x="131763" y="2905125"/>
          <p14:tracePt t="21415" x="171450" y="2905125"/>
          <p14:tracePt t="21423" x="211138" y="2905125"/>
          <p14:tracePt t="21431" x="292100" y="2905125"/>
          <p14:tracePt t="21439" x="373063" y="2905125"/>
          <p14:tracePt t="21447" x="423863" y="2905125"/>
          <p14:tracePt t="21455" x="534988" y="2905125"/>
          <p14:tracePt t="21470" x="614363" y="2905125"/>
          <p14:tracePt t="21480" x="815975" y="2905125"/>
          <p14:tracePt t="21487" x="968375" y="2905125"/>
          <p14:tracePt t="21494" x="1290638" y="2905125"/>
          <p14:tracePt t="21503" x="1512888" y="2905125"/>
          <p14:tracePt t="21509" x="1955800" y="2935288"/>
          <p14:tracePt t="21518" x="2187575" y="2954338"/>
          <p14:tracePt t="21534" x="2833688" y="2954338"/>
          <p14:tracePt t="21542" x="3065463" y="2965450"/>
          <p14:tracePt t="21550" x="3529013" y="2965450"/>
          <p14:tracePt t="21558" x="3779838" y="2965450"/>
          <p14:tracePt t="21567" x="4184650" y="2965450"/>
          <p14:tracePt t="21573" x="4405313" y="2965450"/>
          <p14:tracePt t="21583" x="4597400" y="2965450"/>
          <p14:tracePt t="21589" x="4789488" y="2965450"/>
          <p14:tracePt t="21599" x="5010150" y="2965450"/>
          <p14:tracePt t="21606" x="5503863" y="2965450"/>
          <p14:tracePt t="21613" x="5756275" y="2965450"/>
          <p14:tracePt t="21630" x="6219825" y="2965450"/>
          <p14:tracePt t="21638" x="6543675" y="2965450"/>
          <p14:tracePt t="21646" x="6664325" y="2965450"/>
          <p14:tracePt t="21654" x="6854825" y="2965450"/>
          <p14:tracePt t="21662" x="6996113" y="2954338"/>
          <p14:tracePt t="21670" x="7097713" y="2954338"/>
          <p14:tracePt t="21686" x="7227888" y="2944813"/>
          <p14:tracePt t="21694" x="7380288" y="2924175"/>
          <p14:tracePt t="21702" x="7470775" y="2924175"/>
          <p14:tracePt t="21710" x="7612063" y="2924175"/>
          <p14:tracePt t="21718" x="7702550" y="2924175"/>
          <p14:tracePt t="21726" x="7832725" y="2924175"/>
          <p14:tracePt t="21734" x="7883525" y="2924175"/>
          <p14:tracePt t="21742" x="7974013" y="2924175"/>
          <p14:tracePt t="21750" x="8015288" y="2924175"/>
          <p14:tracePt t="21758" x="8096250" y="2924175"/>
          <p14:tracePt t="21766" x="8135938" y="2924175"/>
          <p14:tracePt t="21783" x="8186738" y="2924175"/>
          <p14:tracePt t="21790" x="8266113" y="2924175"/>
          <p14:tracePt t="21799" x="8358188" y="2924175"/>
          <p14:tracePt t="21806" x="8548688" y="2924175"/>
          <p14:tracePt t="21814" x="8670925" y="2924175"/>
          <p14:tracePt t="21821" x="8810625" y="2935288"/>
          <p14:tracePt t="21830" x="8891588" y="2944813"/>
          <p14:tracePt t="21838" x="9002713" y="2954338"/>
          <p14:tracePt t="21846" x="9063038" y="295433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1265202606"/>
              </p:ext>
            </p:extLst>
          </p:nvPr>
        </p:nvGraphicFramePr>
        <p:xfrm>
          <a:off x="609600" y="553065"/>
          <a:ext cx="7937500" cy="5761088"/>
        </p:xfrm>
        <a:graphic>
          <a:graphicData uri="http://schemas.openxmlformats.org/presentationml/2006/ole">
            <mc:AlternateContent xmlns:mc="http://schemas.openxmlformats.org/markup-compatibility/2006">
              <mc:Choice xmlns:v="urn:schemas-microsoft-com:vml" Requires="v">
                <p:oleObj name="Worksheet" r:id="rId4" imgW="4724485" imgH="3429047" progId="Excel.Sheet.12">
                  <p:embed/>
                </p:oleObj>
              </mc:Choice>
              <mc:Fallback>
                <p:oleObj name="Worksheet" r:id="rId4" imgW="4724485" imgH="3429047" progId="Excel.Sheet.12">
                  <p:embed/>
                  <p:pic>
                    <p:nvPicPr>
                      <p:cNvPr id="0" name=""/>
                      <p:cNvPicPr/>
                      <p:nvPr/>
                    </p:nvPicPr>
                    <p:blipFill>
                      <a:blip r:embed="rId5"/>
                      <a:stretch>
                        <a:fillRect/>
                      </a:stretch>
                    </p:blipFill>
                    <p:spPr>
                      <a:xfrm>
                        <a:off x="609600" y="553065"/>
                        <a:ext cx="7937500" cy="5761088"/>
                      </a:xfrm>
                      <a:prstGeom prst="rect">
                        <a:avLst/>
                      </a:prstGeom>
                    </p:spPr>
                  </p:pic>
                </p:oleObj>
              </mc:Fallback>
            </mc:AlternateContent>
          </a:graphicData>
        </a:graphic>
      </p:graphicFrame>
      <p:pic>
        <p:nvPicPr>
          <p:cNvPr id="3" name="オーディオ 2">
            <a:hlinkClick r:id="" action="ppaction://media"/>
            <a:extLst>
              <a:ext uri="{FF2B5EF4-FFF2-40B4-BE49-F238E27FC236}">
                <a16:creationId xmlns:a16="http://schemas.microsoft.com/office/drawing/2014/main" id="{AB301B07-32B4-40EB-827A-3A8C008C90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59974177"/>
      </p:ext>
    </p:extLst>
  </p:cSld>
  <p:clrMapOvr>
    <a:masterClrMapping/>
  </p:clrMapOvr>
  <mc:AlternateContent xmlns:mc="http://schemas.openxmlformats.org/markup-compatibility/2006" xmlns:p14="http://schemas.microsoft.com/office/powerpoint/2010/main">
    <mc:Choice Requires="p14">
      <p:transition spd="slow" p14:dur="2000" advTm="6511"/>
    </mc:Choice>
    <mc:Fallback xmlns="">
      <p:transition spd="slow" advTm="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49" x="7853363" y="3206750"/>
          <p14:tracePt t="3256" x="7399338" y="3116263"/>
          <p14:tracePt t="3264" x="7167563" y="3086100"/>
          <p14:tracePt t="3272" x="6734175" y="3005138"/>
          <p14:tracePt t="3281" x="6532563" y="2984500"/>
          <p14:tracePt t="3288" x="6129338" y="2924175"/>
          <p14:tracePt t="3296" x="5948363" y="2905125"/>
          <p14:tracePt t="3304" x="5767388" y="2874963"/>
          <p14:tracePt t="3312" x="5614988" y="2854325"/>
          <p14:tracePt t="3319" x="5302250" y="2813050"/>
          <p14:tracePt t="3328" x="5172075" y="2794000"/>
          <p14:tracePt t="3336" x="5000625" y="2773363"/>
          <p14:tracePt t="3352" x="4597400" y="2713038"/>
          <p14:tracePt t="3360" x="4365625" y="2673350"/>
          <p14:tracePt t="3368" x="3881438" y="2592388"/>
          <p14:tracePt t="3377" x="3640138" y="2551113"/>
          <p14:tracePt t="3383" x="3276600" y="2501900"/>
          <p14:tracePt t="3392" x="3135313" y="2470150"/>
          <p14:tracePt t="3399" x="2913063" y="2451100"/>
          <p14:tracePt t="3409" x="2813050" y="2430463"/>
          <p14:tracePt t="3415" x="2641600" y="2400300"/>
          <p14:tracePt t="3425" x="2560638" y="2379663"/>
          <p14:tracePt t="3431" x="2439988" y="2360613"/>
          <p14:tracePt t="3447" x="2349500" y="2330450"/>
          <p14:tracePt t="3456" x="2217738" y="2289175"/>
          <p14:tracePt t="3464" x="2057400" y="2259013"/>
          <p14:tracePt t="3472" x="1985963" y="2238375"/>
          <p14:tracePt t="3480" x="1865313" y="2208213"/>
          <p14:tracePt t="3488" x="1793875" y="2189163"/>
          <p14:tracePt t="3495" x="1703388" y="2159000"/>
          <p14:tracePt t="3504" x="1643063" y="2138363"/>
          <p14:tracePt t="3519" x="1543050" y="2097088"/>
          <p14:tracePt t="3528" x="1462088" y="2057400"/>
          <p14:tracePt t="3536" x="1411288" y="2027238"/>
          <p14:tracePt t="3544" x="1350963" y="1997075"/>
          <p14:tracePt t="3552" x="1209675" y="1946275"/>
          <p14:tracePt t="3563" x="1128713" y="1916113"/>
          <p14:tracePt t="3568" x="987425" y="1876425"/>
          <p14:tracePt t="3584" x="896938" y="1825625"/>
          <p14:tracePt t="3593" x="746125" y="1784350"/>
          <p14:tracePt t="3600" x="644525" y="1735138"/>
          <p14:tracePt t="3609" x="484188" y="1684338"/>
          <p14:tracePt t="3616" x="373063" y="1654175"/>
          <p14:tracePt t="3626" x="261938" y="1612900"/>
          <p14:tracePt t="3633" x="180975" y="1573213"/>
          <p14:tracePt t="3641" x="30163" y="15128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0527BE-0EC1-48ED-A8FD-91CEC13C3904}"/>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3D6CDBCA-20A9-46FF-B08C-6C747622A263}"/>
              </a:ext>
            </a:extLst>
          </p:cNvPr>
          <p:cNvSpPr>
            <a:spLocks noGrp="1"/>
          </p:cNvSpPr>
          <p:nvPr>
            <p:ph idx="1"/>
          </p:nvPr>
        </p:nvSpPr>
        <p:spPr/>
        <p:txBody>
          <a:bodyPr/>
          <a:lstStyle/>
          <a:p>
            <a:r>
              <a:rPr kumimoji="1" lang="ja-JP" altLang="en-US" dirty="0"/>
              <a:t>その他の物質は，</a:t>
            </a:r>
            <a:br>
              <a:rPr kumimoji="1" lang="en-US" altLang="ja-JP" dirty="0"/>
            </a:br>
            <a:r>
              <a:rPr kumimoji="1" lang="ja-JP" altLang="en-US" dirty="0"/>
              <a:t>環境安全衛生管理室</a:t>
            </a:r>
            <a:r>
              <a:rPr kumimoji="1" lang="en-US" altLang="ja-JP" dirty="0"/>
              <a:t>HP</a:t>
            </a:r>
            <a:br>
              <a:rPr kumimoji="1" lang="en-US" altLang="ja-JP" dirty="0"/>
            </a:br>
            <a:r>
              <a:rPr kumimoji="1" lang="ja-JP" altLang="en-US" u="sng" dirty="0">
                <a:solidFill>
                  <a:schemeClr val="accent1"/>
                </a:solidFill>
              </a:rPr>
              <a:t>労働安全衛生法における研究室掲示</a:t>
            </a:r>
            <a:br>
              <a:rPr kumimoji="1" lang="en-US" altLang="ja-JP" dirty="0"/>
            </a:br>
            <a:r>
              <a:rPr kumimoji="1" lang="ja-JP" altLang="en-US" dirty="0"/>
              <a:t>から，取り出してください。</a:t>
            </a:r>
            <a:br>
              <a:rPr kumimoji="1" lang="en-US" altLang="ja-JP" dirty="0"/>
            </a:br>
            <a:endParaRPr kumimoji="1" lang="en-US" altLang="ja-JP" dirty="0"/>
          </a:p>
          <a:p>
            <a:endParaRPr kumimoji="1" lang="ja-JP" altLang="en-US" dirty="0"/>
          </a:p>
        </p:txBody>
      </p:sp>
      <p:pic>
        <p:nvPicPr>
          <p:cNvPr id="5" name="オーディオ 4">
            <a:hlinkClick r:id="" action="ppaction://media"/>
            <a:extLst>
              <a:ext uri="{FF2B5EF4-FFF2-40B4-BE49-F238E27FC236}">
                <a16:creationId xmlns:a16="http://schemas.microsoft.com/office/drawing/2014/main" id="{D51F6088-61A3-49A6-B70E-F76EBD8D3E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0325524"/>
      </p:ext>
    </p:extLst>
  </p:cSld>
  <p:clrMapOvr>
    <a:masterClrMapping/>
  </p:clrMapOvr>
  <mc:AlternateContent xmlns:mc="http://schemas.openxmlformats.org/markup-compatibility/2006">
    <mc:Choice xmlns:p14="http://schemas.microsoft.com/office/powerpoint/2010/main" Requires="p14">
      <p:transition spd="slow" p14:dur="2000" advTm="14051"/>
    </mc:Choice>
    <mc:Fallback>
      <p:transition spd="slow" advTm="1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C9E11C-4FDB-466F-B13D-6DE318AB60F7}"/>
              </a:ext>
            </a:extLst>
          </p:cNvPr>
          <p:cNvSpPr>
            <a:spLocks noGrp="1"/>
          </p:cNvSpPr>
          <p:nvPr>
            <p:ph type="title"/>
          </p:nvPr>
        </p:nvSpPr>
        <p:spPr/>
        <p:txBody>
          <a:bodyPr/>
          <a:lstStyle/>
          <a:p>
            <a:r>
              <a:rPr kumimoji="1" lang="ja-JP" altLang="en-US" dirty="0"/>
              <a:t>研修会目的</a:t>
            </a:r>
          </a:p>
        </p:txBody>
      </p:sp>
      <p:sp>
        <p:nvSpPr>
          <p:cNvPr id="3" name="コンテンツ プレースホルダー 2">
            <a:extLst>
              <a:ext uri="{FF2B5EF4-FFF2-40B4-BE49-F238E27FC236}">
                <a16:creationId xmlns:a16="http://schemas.microsoft.com/office/drawing/2014/main" id="{B18C4B5D-5607-4F39-BB90-307FC20E3E8E}"/>
              </a:ext>
            </a:extLst>
          </p:cNvPr>
          <p:cNvSpPr>
            <a:spLocks noGrp="1"/>
          </p:cNvSpPr>
          <p:nvPr>
            <p:ph idx="1"/>
          </p:nvPr>
        </p:nvSpPr>
        <p:spPr/>
        <p:txBody>
          <a:bodyPr/>
          <a:lstStyle/>
          <a:p>
            <a:pPr marL="0" indent="0">
              <a:buNone/>
            </a:pPr>
            <a:r>
              <a:rPr kumimoji="1" lang="ja-JP" altLang="en-US" dirty="0"/>
              <a:t>佐賀大学では，化学物質管理規程により化学物質管理を行っています。</a:t>
            </a:r>
            <a:endParaRPr kumimoji="1" lang="en-US" altLang="ja-JP" dirty="0"/>
          </a:p>
          <a:p>
            <a:pPr marL="0" indent="0">
              <a:buNone/>
            </a:pPr>
            <a:r>
              <a:rPr kumimoji="1" lang="ja-JP" altLang="en-US" dirty="0"/>
              <a:t>そこでは，１年に１回の化学物質取扱責任者（</a:t>
            </a:r>
            <a:r>
              <a:rPr lang="ja-JP" altLang="en-US" dirty="0"/>
              <a:t>研究室管理者）へ</a:t>
            </a:r>
            <a:r>
              <a:rPr kumimoji="1" lang="ja-JP" altLang="en-US" dirty="0"/>
              <a:t>の教育訓練（研修会）が定められています。</a:t>
            </a:r>
            <a:endParaRPr kumimoji="1" lang="en-US" altLang="ja-JP" dirty="0"/>
          </a:p>
          <a:p>
            <a:pPr marL="0" indent="0">
              <a:buNone/>
            </a:pPr>
            <a:r>
              <a:rPr lang="ja-JP" altLang="en-US" dirty="0"/>
              <a:t>研修会の内容は，化学物質使用，保管の現状を確認し，教職員や学生への健康リスク，学外への環境リスクを考えることが目的です。学生等への教育に活用ください。</a:t>
            </a:r>
            <a:endParaRPr kumimoji="1" lang="ja-JP" altLang="en-US" dirty="0"/>
          </a:p>
        </p:txBody>
      </p:sp>
      <p:pic>
        <p:nvPicPr>
          <p:cNvPr id="4" name="オーディオ 3">
            <a:hlinkClick r:id="" action="ppaction://media"/>
            <a:extLst>
              <a:ext uri="{FF2B5EF4-FFF2-40B4-BE49-F238E27FC236}">
                <a16:creationId xmlns:a16="http://schemas.microsoft.com/office/drawing/2014/main" id="{A24FCD8C-73AB-42F1-91F4-E595D8FC6B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7854214"/>
      </p:ext>
    </p:extLst>
  </p:cSld>
  <p:clrMapOvr>
    <a:masterClrMapping/>
  </p:clrMapOvr>
  <mc:AlternateContent xmlns:mc="http://schemas.openxmlformats.org/markup-compatibility/2006" xmlns:p14="http://schemas.microsoft.com/office/powerpoint/2010/main">
    <mc:Choice Requires="p14">
      <p:transition spd="slow" p14:dur="2000" advTm="44021"/>
    </mc:Choice>
    <mc:Fallback xmlns="">
      <p:transition spd="slow" advTm="4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２）化学物質リスクアセスメント実施</a:t>
            </a:r>
            <a:endParaRPr kumimoji="1" lang="ja-JP" altLang="en-US" sz="3600" dirty="0"/>
          </a:p>
        </p:txBody>
      </p:sp>
      <p:sp>
        <p:nvSpPr>
          <p:cNvPr id="3" name="コンテンツ プレースホルダー 2"/>
          <p:cNvSpPr>
            <a:spLocks noGrp="1"/>
          </p:cNvSpPr>
          <p:nvPr>
            <p:ph idx="1"/>
          </p:nvPr>
        </p:nvSpPr>
        <p:spPr>
          <a:xfrm>
            <a:off x="628650" y="1467852"/>
            <a:ext cx="7886700" cy="4932947"/>
          </a:xfrm>
        </p:spPr>
        <p:txBody>
          <a:bodyPr>
            <a:normAutofit lnSpcReduction="10000"/>
          </a:bodyPr>
          <a:lstStyle/>
          <a:p>
            <a:pPr marL="0" indent="0">
              <a:buNone/>
            </a:pPr>
            <a:r>
              <a:rPr lang="ja-JP" altLang="en-US" dirty="0"/>
              <a:t>使用量の多い順にリスクスメントを実施する</a:t>
            </a:r>
            <a:endParaRPr lang="en-US" altLang="ja-JP" dirty="0"/>
          </a:p>
          <a:p>
            <a:pPr marL="0" indent="0">
              <a:buNone/>
            </a:pPr>
            <a:r>
              <a:rPr lang="ja-JP" altLang="en-US" dirty="0"/>
              <a:t>１）使用量集計（</a:t>
            </a:r>
            <a:r>
              <a:rPr lang="ja-JP" altLang="en-US" dirty="0">
                <a:solidFill>
                  <a:srgbClr val="FF0000"/>
                </a:solidFill>
              </a:rPr>
              <a:t>誰が何をどれだけ使っているか？</a:t>
            </a:r>
            <a:r>
              <a:rPr lang="ja-JP" altLang="en-US" dirty="0"/>
              <a:t>）</a:t>
            </a:r>
          </a:p>
          <a:p>
            <a:pPr marL="0" indent="0">
              <a:buNone/>
            </a:pPr>
            <a:r>
              <a:rPr lang="ja-JP" altLang="en-US" dirty="0"/>
              <a:t>　各研究室でＣＲＩＳから過去</a:t>
            </a:r>
            <a:r>
              <a:rPr lang="en-US" altLang="ja-JP" dirty="0"/>
              <a:t>1</a:t>
            </a:r>
            <a:r>
              <a:rPr lang="ja-JP" altLang="en-US" dirty="0"/>
              <a:t>年間または半年間の使用した薬品の使用量，使用者，対象法令を確認する。</a:t>
            </a:r>
          </a:p>
          <a:p>
            <a:pPr marL="0" indent="0">
              <a:buNone/>
            </a:pPr>
            <a:r>
              <a:rPr kumimoji="1" lang="ja-JP" altLang="en-US" dirty="0"/>
              <a:t>２）対象物質の</a:t>
            </a:r>
            <a:r>
              <a:rPr kumimoji="1" lang="ja-JP" altLang="en-US" dirty="0">
                <a:solidFill>
                  <a:srgbClr val="FF0000"/>
                </a:solidFill>
              </a:rPr>
              <a:t>ＳＤＳ</a:t>
            </a:r>
            <a:r>
              <a:rPr kumimoji="1" lang="ja-JP" altLang="en-US" dirty="0"/>
              <a:t>を入手する。</a:t>
            </a:r>
          </a:p>
          <a:p>
            <a:pPr marL="0" indent="0">
              <a:buNone/>
            </a:pPr>
            <a:r>
              <a:rPr kumimoji="1" lang="ja-JP" altLang="en-US" dirty="0"/>
              <a:t>３）安衛法対象物質の使用量が多い研究室は</a:t>
            </a:r>
            <a:r>
              <a:rPr kumimoji="1" lang="ja-JP" altLang="en-US" dirty="0">
                <a:solidFill>
                  <a:srgbClr val="FF0000"/>
                </a:solidFill>
              </a:rPr>
              <a:t>作業環境測定</a:t>
            </a:r>
            <a:r>
              <a:rPr kumimoji="1" lang="ja-JP" altLang="en-US" dirty="0"/>
              <a:t>の対象とする。年</a:t>
            </a:r>
            <a:r>
              <a:rPr kumimoji="1" lang="en-US" altLang="ja-JP" dirty="0">
                <a:solidFill>
                  <a:srgbClr val="FF0000"/>
                </a:solidFill>
              </a:rPr>
              <a:t>4㎏</a:t>
            </a:r>
            <a:r>
              <a:rPr kumimoji="1" lang="ja-JP" altLang="en-US" dirty="0"/>
              <a:t>以上（見直しあり）</a:t>
            </a:r>
          </a:p>
          <a:p>
            <a:pPr marL="0" indent="0">
              <a:buNone/>
            </a:pPr>
            <a:r>
              <a:rPr kumimoji="1" lang="ja-JP" altLang="en-US" dirty="0"/>
              <a:t>４）使用者別の使用量を確認し，安衛法対象物質の使用量が多い職員・学生は，</a:t>
            </a:r>
            <a:r>
              <a:rPr kumimoji="1" lang="ja-JP" altLang="en-US" dirty="0">
                <a:solidFill>
                  <a:srgbClr val="FF0000"/>
                </a:solidFill>
              </a:rPr>
              <a:t>特殊健診</a:t>
            </a:r>
            <a:r>
              <a:rPr kumimoji="1" lang="ja-JP" altLang="en-US" dirty="0"/>
              <a:t>の対象とする。年</a:t>
            </a:r>
            <a:r>
              <a:rPr lang="en-US" altLang="ja-JP" dirty="0">
                <a:solidFill>
                  <a:srgbClr val="FF0000"/>
                </a:solidFill>
              </a:rPr>
              <a:t>4</a:t>
            </a:r>
            <a:r>
              <a:rPr kumimoji="1" lang="en-US" altLang="ja-JP" dirty="0">
                <a:solidFill>
                  <a:srgbClr val="FF0000"/>
                </a:solidFill>
              </a:rPr>
              <a:t>㎏</a:t>
            </a:r>
            <a:r>
              <a:rPr kumimoji="1" lang="ja-JP" altLang="en-US" dirty="0"/>
              <a:t>以上</a:t>
            </a:r>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253ABFD4-44F2-4F17-BE9F-8E3F361217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2912554"/>
      </p:ext>
    </p:extLst>
  </p:cSld>
  <p:clrMapOvr>
    <a:masterClrMapping/>
  </p:clrMapOvr>
  <mc:AlternateContent xmlns:mc="http://schemas.openxmlformats.org/markup-compatibility/2006" xmlns:p14="http://schemas.microsoft.com/office/powerpoint/2010/main">
    <mc:Choice Requires="p14">
      <p:transition spd="slow" p14:dur="2000" advTm="107800"/>
    </mc:Choice>
    <mc:Fallback xmlns="">
      <p:transition spd="slow" advTm="107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674255"/>
            <a:ext cx="7886700" cy="5502708"/>
          </a:xfrm>
        </p:spPr>
        <p:txBody>
          <a:bodyPr/>
          <a:lstStyle/>
          <a:p>
            <a:pPr marL="0" indent="0">
              <a:buNone/>
            </a:pPr>
            <a:r>
              <a:rPr lang="ja-JP" altLang="en-US" dirty="0"/>
              <a:t>２．リスクアセスメント実施方法</a:t>
            </a:r>
          </a:p>
          <a:p>
            <a:pPr marL="0" indent="0">
              <a:buNone/>
            </a:pPr>
            <a:r>
              <a:rPr lang="ja-JP" altLang="en-US" u="sng" dirty="0"/>
              <a:t>リスクアセス表</a:t>
            </a:r>
            <a:r>
              <a:rPr lang="ja-JP" altLang="en-US" dirty="0"/>
              <a:t>を使用する。環境安全衛生管理室</a:t>
            </a:r>
            <a:r>
              <a:rPr lang="en-US" altLang="ja-JP" dirty="0"/>
              <a:t>HP</a:t>
            </a:r>
            <a:r>
              <a:rPr lang="ja-JP" altLang="en-US" dirty="0"/>
              <a:t>からダウンロード</a:t>
            </a:r>
          </a:p>
          <a:p>
            <a:pPr marL="0" indent="0">
              <a:buNone/>
            </a:pPr>
            <a:r>
              <a:rPr lang="ja-JP" altLang="en-US" dirty="0"/>
              <a:t>１）ＳＤＳを使用し化学物質の有害性評価を実施</a:t>
            </a:r>
            <a:r>
              <a:rPr lang="en-US" altLang="ja-JP" dirty="0"/>
              <a:t>(</a:t>
            </a:r>
            <a:r>
              <a:rPr lang="ja-JP" altLang="en-US" dirty="0"/>
              <a:t>シート下半分の有害性評価利用</a:t>
            </a:r>
            <a:r>
              <a:rPr lang="en-US" altLang="ja-JP" dirty="0"/>
              <a:t>)</a:t>
            </a:r>
            <a:r>
              <a:rPr lang="ja-JP" altLang="en-US" dirty="0" err="1"/>
              <a:t>。</a:t>
            </a:r>
            <a:endParaRPr lang="ja-JP" altLang="en-US" dirty="0"/>
          </a:p>
          <a:p>
            <a:pPr marL="0" indent="0">
              <a:buNone/>
            </a:pPr>
            <a:r>
              <a:rPr lang="en-US" altLang="ja-JP" dirty="0"/>
              <a:t>SDS</a:t>
            </a:r>
            <a:r>
              <a:rPr lang="ja-JP" altLang="en-US" dirty="0"/>
              <a:t>から，２．危険有害性の要約の区分を，区分記入欄に入力，判定が出る。</a:t>
            </a:r>
          </a:p>
          <a:p>
            <a:pPr marL="0" indent="0">
              <a:buNone/>
            </a:pPr>
            <a:r>
              <a:rPr lang="ja-JP" altLang="en-US" dirty="0"/>
              <a:t>９．物理化学的性質，</a:t>
            </a:r>
            <a:r>
              <a:rPr lang="en-US" altLang="ja-JP" dirty="0"/>
              <a:t>15</a:t>
            </a:r>
            <a:r>
              <a:rPr lang="ja-JP" altLang="en-US" dirty="0" err="1"/>
              <a:t>，</a:t>
            </a:r>
            <a:r>
              <a:rPr lang="ja-JP" altLang="en-US" dirty="0"/>
              <a:t>適用法令も参照。</a:t>
            </a:r>
          </a:p>
          <a:p>
            <a:pPr marL="0" indent="0">
              <a:buNone/>
            </a:pPr>
            <a:r>
              <a:rPr lang="ja-JP" altLang="en-US" dirty="0"/>
              <a:t>化学物質が多ければ，列追加。</a:t>
            </a:r>
          </a:p>
          <a:p>
            <a:endParaRPr lang="en-US" dirty="0"/>
          </a:p>
        </p:txBody>
      </p:sp>
      <p:pic>
        <p:nvPicPr>
          <p:cNvPr id="2" name="オーディオ 1">
            <a:hlinkClick r:id="" action="ppaction://media"/>
            <a:extLst>
              <a:ext uri="{FF2B5EF4-FFF2-40B4-BE49-F238E27FC236}">
                <a16:creationId xmlns:a16="http://schemas.microsoft.com/office/drawing/2014/main" id="{096B6911-FC14-4ED9-9C57-A260B50E83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0813421"/>
      </p:ext>
    </p:extLst>
  </p:cSld>
  <p:clrMapOvr>
    <a:masterClrMapping/>
  </p:clrMapOvr>
  <mc:AlternateContent xmlns:mc="http://schemas.openxmlformats.org/markup-compatibility/2006">
    <mc:Choice xmlns:p14="http://schemas.microsoft.com/office/powerpoint/2010/main" Requires="p14">
      <p:transition spd="slow" p14:dur="2000" advTm="42884"/>
    </mc:Choice>
    <mc:Fallback>
      <p:transition spd="slow" advTm="4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488" x="565150" y="1401763"/>
          <p14:tracePt t="15844" x="565150" y="1411288"/>
          <p14:tracePt t="15861" x="565150" y="1422400"/>
          <p14:tracePt t="15886" x="565150" y="1431925"/>
          <p14:tracePt t="15908" x="565150" y="1441450"/>
          <p14:tracePt t="15917" x="565150" y="1452563"/>
          <p14:tracePt t="15932" x="565150" y="1462088"/>
          <p14:tracePt t="15940" x="565150" y="1473200"/>
          <p14:tracePt t="15949" x="565150" y="1482725"/>
          <p14:tracePt t="15965" x="565150" y="1492250"/>
          <p14:tracePt t="15981" x="565150" y="1503363"/>
          <p14:tracePt t="15988" x="565150" y="1512888"/>
          <p14:tracePt t="15997" x="565150" y="1522413"/>
          <p14:tracePt t="16004" x="565150" y="1533525"/>
          <p14:tracePt t="16020" x="565150" y="1543050"/>
          <p14:tracePt t="16044" x="565150" y="1552575"/>
          <p14:tracePt t="16052" x="554038" y="1563688"/>
          <p14:tracePt t="16076" x="554038" y="1573213"/>
          <p14:tracePt t="16084" x="554038" y="1582738"/>
          <p14:tracePt t="16100" x="554038" y="1603375"/>
          <p14:tracePt t="16108" x="554038" y="1612900"/>
          <p14:tracePt t="16116" x="554038" y="1624013"/>
          <p14:tracePt t="16133" x="554038" y="1633538"/>
          <p14:tracePt t="16149" x="554038" y="1644650"/>
          <p14:tracePt t="16165" x="554038" y="1654175"/>
          <p14:tracePt t="16172" x="554038" y="1663700"/>
          <p14:tracePt t="16188" x="554038" y="1674813"/>
          <p14:tracePt t="16197" x="554038" y="1684338"/>
          <p14:tracePt t="16204" x="554038" y="1693863"/>
          <p14:tracePt t="16213" x="554038" y="1704975"/>
          <p14:tracePt t="16220" x="554038" y="1714500"/>
          <p14:tracePt t="16228" x="554038" y="1724025"/>
          <p14:tracePt t="16236" x="554038" y="1735138"/>
          <p14:tracePt t="16244" x="554038" y="1744663"/>
          <p14:tracePt t="16252" x="554038" y="1754188"/>
          <p14:tracePt t="16276" x="554038" y="1765300"/>
          <p14:tracePt t="16284" x="554038" y="1784350"/>
          <p14:tracePt t="16292" x="554038" y="1795463"/>
          <p14:tracePt t="16301" x="554038" y="1804988"/>
          <p14:tracePt t="16308" x="554038" y="1825625"/>
          <p14:tracePt t="16332" x="554038" y="1835150"/>
          <p14:tracePt t="16340" x="554038" y="1846263"/>
          <p14:tracePt t="16349" x="554038" y="1855788"/>
          <p14:tracePt t="16366" x="554038" y="1865313"/>
          <p14:tracePt t="16388" x="554038" y="1876425"/>
          <p14:tracePt t="16404" x="554038" y="1885950"/>
          <p14:tracePt t="16428" x="554038" y="1906588"/>
          <p14:tracePt t="16452" x="554038" y="1925638"/>
          <p14:tracePt t="16468" x="554038" y="1936750"/>
          <p14:tracePt t="16492" x="554038" y="1946275"/>
          <p14:tracePt t="16516" x="554038" y="1955800"/>
          <p14:tracePt t="16533" x="554038" y="1976438"/>
          <p14:tracePt t="16556" x="554038" y="1987550"/>
          <p14:tracePt t="16580" x="554038" y="1997075"/>
          <p14:tracePt t="16597" x="554038" y="2017713"/>
          <p14:tracePt t="16620" x="554038" y="2027238"/>
          <p14:tracePt t="16644" x="554038" y="2047875"/>
          <p14:tracePt t="16660" x="554038" y="2057400"/>
          <p14:tracePt t="16684" x="565150" y="2078038"/>
          <p14:tracePt t="16708" x="565150" y="2087563"/>
          <p14:tracePt t="16724" x="565150" y="2097088"/>
          <p14:tracePt t="16749" x="565150" y="2108200"/>
          <p14:tracePt t="16788" x="565150" y="2127250"/>
          <p14:tracePt t="16812" x="574675" y="2147888"/>
          <p14:tracePt t="16836" x="574675" y="2159000"/>
          <p14:tracePt t="16860" x="574675" y="2168525"/>
          <p14:tracePt t="16877" x="574675" y="2189163"/>
          <p14:tracePt t="16900" x="584200" y="2198688"/>
          <p14:tracePt t="16924" x="584200" y="2208213"/>
          <p14:tracePt t="16940" x="584200" y="2219325"/>
          <p14:tracePt t="16988" x="584200" y="2238375"/>
          <p14:tracePt t="17028" x="584200" y="2249488"/>
          <p14:tracePt t="17068" x="584200" y="2259013"/>
          <p14:tracePt t="17117" x="584200" y="2268538"/>
          <p14:tracePt t="17140" x="584200" y="2279650"/>
          <p14:tracePt t="17220" x="584200" y="2289175"/>
          <p14:tracePt t="17293" x="584200" y="2298700"/>
          <p14:tracePt t="17420" x="584200" y="2309813"/>
          <p14:tracePt t="17668" x="584200" y="2319338"/>
          <p14:tracePt t="17700" x="584200" y="2330450"/>
          <p14:tracePt t="28876" x="584200" y="2339975"/>
          <p14:tracePt t="28900" x="584200" y="2370138"/>
          <p14:tracePt t="28924" x="584200" y="2409825"/>
          <p14:tracePt t="28940" x="584200" y="2439988"/>
          <p14:tracePt t="28964" x="584200" y="2470150"/>
          <p14:tracePt t="28988" x="584200" y="2490788"/>
          <p14:tracePt t="29004" x="584200" y="2511425"/>
          <p14:tracePt t="29028" x="584200" y="2532063"/>
          <p14:tracePt t="29052" x="595313" y="2551113"/>
          <p14:tracePt t="29076" x="595313" y="2571750"/>
          <p14:tracePt t="29092" x="595313" y="2592388"/>
          <p14:tracePt t="29116" x="595313" y="2622550"/>
          <p14:tracePt t="29140" x="595313" y="2641600"/>
          <p14:tracePt t="29157" x="595313" y="2662238"/>
          <p14:tracePt t="29180" x="595313" y="2692400"/>
          <p14:tracePt t="29204" x="604838" y="2713038"/>
          <p14:tracePt t="29220" x="604838" y="2722563"/>
          <p14:tracePt t="29244" x="604838" y="2743200"/>
          <p14:tracePt t="29268" x="604838" y="2763838"/>
          <p14:tracePt t="29309" x="604838" y="2773363"/>
          <p14:tracePt t="29324" x="604838" y="2794000"/>
          <p14:tracePt t="29348" x="604838" y="2813050"/>
          <p14:tracePt t="29372" x="604838" y="2833688"/>
          <p14:tracePt t="29396" x="604838" y="2844800"/>
          <p14:tracePt t="29413" x="604838" y="2863850"/>
          <p14:tracePt t="29437" x="604838" y="2874963"/>
          <p14:tracePt t="29476" x="604838" y="2884488"/>
          <p14:tracePt t="29500" x="604838" y="2894013"/>
          <p14:tracePt t="29524" x="604838" y="2905125"/>
          <p14:tracePt t="29564" x="604838" y="2924175"/>
          <p14:tracePt t="29589" x="604838" y="2944813"/>
          <p14:tracePt t="29604" x="604838" y="2965450"/>
          <p14:tracePt t="29628" x="604838" y="2974975"/>
          <p14:tracePt t="29652" x="604838" y="2995613"/>
          <p14:tracePt t="29669" x="614363" y="3005138"/>
          <p14:tracePt t="29692" x="614363" y="3016250"/>
          <p14:tracePt t="29716" x="614363" y="3025775"/>
          <p14:tracePt t="29732" x="614363" y="3046413"/>
          <p14:tracePt t="29756" x="614363" y="3055938"/>
          <p14:tracePt t="29796" x="614363" y="3065463"/>
          <p14:tracePt t="29820" x="614363" y="3076575"/>
          <p14:tracePt t="29892" x="614363" y="3086100"/>
          <p14:tracePt t="29908" x="614363" y="3095625"/>
          <p14:tracePt t="29932" x="614363" y="3106738"/>
          <p14:tracePt t="29996" x="614363" y="3116263"/>
          <p14:tracePt t="41469"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01040" y="5749447"/>
            <a:ext cx="1202499" cy="369332"/>
          </a:xfrm>
          <a:prstGeom prst="rect">
            <a:avLst/>
          </a:prstGeom>
          <a:noFill/>
        </p:spPr>
        <p:txBody>
          <a:bodyPr wrap="square" rtlCol="0">
            <a:spAutoFit/>
          </a:bodyPr>
          <a:lstStyle/>
          <a:p>
            <a:r>
              <a:rPr kumimoji="1" lang="ja-JP" altLang="en-US" dirty="0"/>
              <a:t>集計結果</a:t>
            </a:r>
          </a:p>
        </p:txBody>
      </p:sp>
      <p:sp>
        <p:nvSpPr>
          <p:cNvPr id="5" name="テキスト ボックス 4"/>
          <p:cNvSpPr txBox="1"/>
          <p:nvPr/>
        </p:nvSpPr>
        <p:spPr>
          <a:xfrm>
            <a:off x="3006246" y="5749447"/>
            <a:ext cx="1691014" cy="369332"/>
          </a:xfrm>
          <a:prstGeom prst="rect">
            <a:avLst/>
          </a:prstGeom>
          <a:noFill/>
        </p:spPr>
        <p:txBody>
          <a:bodyPr wrap="square" rtlCol="0">
            <a:spAutoFit/>
          </a:bodyPr>
          <a:lstStyle/>
          <a:p>
            <a:r>
              <a:rPr lang="ja-JP" altLang="en-US" dirty="0"/>
              <a:t>作業環境測定</a:t>
            </a:r>
            <a:endParaRPr kumimoji="1" lang="ja-JP" altLang="en-US" dirty="0"/>
          </a:p>
        </p:txBody>
      </p:sp>
      <p:sp>
        <p:nvSpPr>
          <p:cNvPr id="6" name="テキスト ボックス 5"/>
          <p:cNvSpPr txBox="1"/>
          <p:nvPr/>
        </p:nvSpPr>
        <p:spPr>
          <a:xfrm>
            <a:off x="5604068" y="5742999"/>
            <a:ext cx="1202499" cy="369332"/>
          </a:xfrm>
          <a:prstGeom prst="rect">
            <a:avLst/>
          </a:prstGeom>
          <a:noFill/>
        </p:spPr>
        <p:txBody>
          <a:bodyPr wrap="square" rtlCol="0">
            <a:spAutoFit/>
          </a:bodyPr>
          <a:lstStyle/>
          <a:p>
            <a:r>
              <a:rPr lang="ja-JP" altLang="en-US" dirty="0"/>
              <a:t>健診</a:t>
            </a:r>
            <a:r>
              <a:rPr kumimoji="1" lang="ja-JP" altLang="en-US" dirty="0"/>
              <a:t>結果</a:t>
            </a:r>
          </a:p>
        </p:txBody>
      </p:sp>
      <p:pic>
        <p:nvPicPr>
          <p:cNvPr id="2" name="図 1">
            <a:extLst>
              <a:ext uri="{FF2B5EF4-FFF2-40B4-BE49-F238E27FC236}">
                <a16:creationId xmlns:a16="http://schemas.microsoft.com/office/drawing/2014/main" id="{75213F7B-711B-4C6D-B0A8-F23379895E58}"/>
              </a:ext>
            </a:extLst>
          </p:cNvPr>
          <p:cNvPicPr>
            <a:picLocks noChangeAspect="1"/>
          </p:cNvPicPr>
          <p:nvPr/>
        </p:nvPicPr>
        <p:blipFill>
          <a:blip r:embed="rId4"/>
          <a:stretch>
            <a:fillRect/>
          </a:stretch>
        </p:blipFill>
        <p:spPr>
          <a:xfrm>
            <a:off x="618706" y="0"/>
            <a:ext cx="7906587" cy="6858000"/>
          </a:xfrm>
          <a:prstGeom prst="rect">
            <a:avLst/>
          </a:prstGeom>
        </p:spPr>
      </p:pic>
      <p:pic>
        <p:nvPicPr>
          <p:cNvPr id="3" name="オーディオ 2">
            <a:hlinkClick r:id="" action="ppaction://media"/>
            <a:extLst>
              <a:ext uri="{FF2B5EF4-FFF2-40B4-BE49-F238E27FC236}">
                <a16:creationId xmlns:a16="http://schemas.microsoft.com/office/drawing/2014/main" id="{783180CD-E265-4C5C-9AEC-8FA17C2A1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7895807"/>
      </p:ext>
    </p:extLst>
  </p:cSld>
  <p:clrMapOvr>
    <a:masterClrMapping/>
  </p:clrMapOvr>
  <mc:AlternateContent xmlns:mc="http://schemas.openxmlformats.org/markup-compatibility/2006" xmlns:p14="http://schemas.microsoft.com/office/powerpoint/2010/main">
    <mc:Choice Requires="p14">
      <p:transition spd="slow" p14:dur="2000" advTm="12688"/>
    </mc:Choice>
    <mc:Fallback xmlns="">
      <p:transition spd="slow" advTm="1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14D9733-884D-41FF-BA35-41F4A8A40792}"/>
              </a:ext>
            </a:extLst>
          </p:cNvPr>
          <p:cNvPicPr>
            <a:picLocks noChangeAspect="1"/>
          </p:cNvPicPr>
          <p:nvPr/>
        </p:nvPicPr>
        <p:blipFill>
          <a:blip r:embed="rId4"/>
          <a:stretch>
            <a:fillRect/>
          </a:stretch>
        </p:blipFill>
        <p:spPr>
          <a:xfrm>
            <a:off x="304080" y="273998"/>
            <a:ext cx="8535839" cy="6115617"/>
          </a:xfrm>
          <a:prstGeom prst="rect">
            <a:avLst/>
          </a:prstGeom>
          <a:noFill/>
        </p:spPr>
      </p:pic>
      <p:pic>
        <p:nvPicPr>
          <p:cNvPr id="3" name="オーディオ 2">
            <a:hlinkClick r:id="" action="ppaction://media"/>
            <a:extLst>
              <a:ext uri="{FF2B5EF4-FFF2-40B4-BE49-F238E27FC236}">
                <a16:creationId xmlns:a16="http://schemas.microsoft.com/office/drawing/2014/main" id="{21902E81-4736-40FE-8A36-EDF3B0D66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6819357"/>
      </p:ext>
    </p:extLst>
  </p:cSld>
  <p:clrMapOvr>
    <a:masterClrMapping/>
  </p:clrMapOvr>
  <mc:AlternateContent xmlns:mc="http://schemas.openxmlformats.org/markup-compatibility/2006" xmlns:p14="http://schemas.microsoft.com/office/powerpoint/2010/main">
    <mc:Choice Requires="p14">
      <p:transition spd="slow" p14:dur="2000" advTm="8987"/>
    </mc:Choice>
    <mc:Fallback xmlns="">
      <p:transition spd="slow" advTm="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14D9733-884D-41FF-BA35-41F4A8A40792}"/>
              </a:ext>
            </a:extLst>
          </p:cNvPr>
          <p:cNvPicPr>
            <a:picLocks noChangeAspect="1"/>
          </p:cNvPicPr>
          <p:nvPr/>
        </p:nvPicPr>
        <p:blipFill>
          <a:blip r:embed="rId4"/>
          <a:stretch>
            <a:fillRect/>
          </a:stretch>
        </p:blipFill>
        <p:spPr>
          <a:xfrm>
            <a:off x="304080" y="273998"/>
            <a:ext cx="8535839" cy="6115617"/>
          </a:xfrm>
          <a:prstGeom prst="rect">
            <a:avLst/>
          </a:prstGeom>
          <a:noFill/>
        </p:spPr>
      </p:pic>
      <p:pic>
        <p:nvPicPr>
          <p:cNvPr id="4" name="オーディオ 3">
            <a:hlinkClick r:id="" action="ppaction://media"/>
            <a:extLst>
              <a:ext uri="{FF2B5EF4-FFF2-40B4-BE49-F238E27FC236}">
                <a16:creationId xmlns:a16="http://schemas.microsoft.com/office/drawing/2014/main" id="{00C01ABD-F57D-4AEA-85F4-A3F64FCAB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6991802"/>
      </p:ext>
    </p:extLst>
  </p:cSld>
  <p:clrMapOvr>
    <a:masterClrMapping/>
  </p:clrMapOvr>
  <mc:AlternateContent xmlns:mc="http://schemas.openxmlformats.org/markup-compatibility/2006" xmlns:p14="http://schemas.microsoft.com/office/powerpoint/2010/main">
    <mc:Choice Requires="p14">
      <p:transition spd="slow" p14:dur="2000" advTm="14647"/>
    </mc:Choice>
    <mc:Fallback xmlns="">
      <p:transition spd="slow" advTm="1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A74CBF42-6DE2-47FB-89AE-C64CA659D867}"/>
              </a:ext>
            </a:extLst>
          </p:cNvPr>
          <p:cNvPicPr>
            <a:picLocks noGrp="1" noChangeAspect="1"/>
          </p:cNvPicPr>
          <p:nvPr>
            <p:ph idx="1"/>
          </p:nvPr>
        </p:nvPicPr>
        <p:blipFill>
          <a:blip r:embed="rId4"/>
          <a:stretch>
            <a:fillRect/>
          </a:stretch>
        </p:blipFill>
        <p:spPr>
          <a:xfrm>
            <a:off x="412793" y="178200"/>
            <a:ext cx="8082619" cy="6302070"/>
          </a:xfrm>
        </p:spPr>
      </p:pic>
      <p:sp>
        <p:nvSpPr>
          <p:cNvPr id="9" name="正方形/長方形 8">
            <a:extLst>
              <a:ext uri="{FF2B5EF4-FFF2-40B4-BE49-F238E27FC236}">
                <a16:creationId xmlns:a16="http://schemas.microsoft.com/office/drawing/2014/main" id="{79FFCF8A-3268-4205-B059-4DEFDC3FB16B}"/>
              </a:ext>
            </a:extLst>
          </p:cNvPr>
          <p:cNvSpPr/>
          <p:nvPr/>
        </p:nvSpPr>
        <p:spPr>
          <a:xfrm>
            <a:off x="861238" y="3912779"/>
            <a:ext cx="6071190" cy="12759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B94E492-0B12-4566-9823-3611EE3A7835}"/>
              </a:ext>
            </a:extLst>
          </p:cNvPr>
          <p:cNvSpPr/>
          <p:nvPr/>
        </p:nvSpPr>
        <p:spPr>
          <a:xfrm>
            <a:off x="861238" y="5403893"/>
            <a:ext cx="3381153" cy="10763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2C97812-35DA-47E2-8562-E77D0F46FDCF}"/>
              </a:ext>
            </a:extLst>
          </p:cNvPr>
          <p:cNvSpPr txBox="1"/>
          <p:nvPr/>
        </p:nvSpPr>
        <p:spPr>
          <a:xfrm>
            <a:off x="7223240" y="4181400"/>
            <a:ext cx="1095172" cy="646331"/>
          </a:xfrm>
          <a:prstGeom prst="rect">
            <a:avLst/>
          </a:prstGeom>
          <a:noFill/>
        </p:spPr>
        <p:txBody>
          <a:bodyPr wrap="none" rtlCol="0">
            <a:spAutoFit/>
          </a:bodyPr>
          <a:lstStyle/>
          <a:p>
            <a:r>
              <a:rPr kumimoji="1" lang="ja-JP" altLang="en-US" dirty="0"/>
              <a:t>区分</a:t>
            </a:r>
            <a:r>
              <a:rPr kumimoji="1" lang="en-US" altLang="ja-JP" dirty="0"/>
              <a:t>1</a:t>
            </a:r>
            <a:r>
              <a:rPr kumimoji="1" lang="ja-JP" altLang="en-US" dirty="0"/>
              <a:t>が</a:t>
            </a:r>
            <a:br>
              <a:rPr kumimoji="1" lang="en-US" altLang="ja-JP" dirty="0"/>
            </a:br>
            <a:r>
              <a:rPr kumimoji="1" lang="ja-JP" altLang="en-US" dirty="0"/>
              <a:t>毒性強い</a:t>
            </a:r>
          </a:p>
        </p:txBody>
      </p:sp>
      <p:pic>
        <p:nvPicPr>
          <p:cNvPr id="2" name="オーディオ 1">
            <a:hlinkClick r:id="" action="ppaction://media"/>
            <a:extLst>
              <a:ext uri="{FF2B5EF4-FFF2-40B4-BE49-F238E27FC236}">
                <a16:creationId xmlns:a16="http://schemas.microsoft.com/office/drawing/2014/main" id="{3E366390-97C3-491D-87B5-27D32E71FD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4050501"/>
      </p:ext>
    </p:extLst>
  </p:cSld>
  <p:clrMapOvr>
    <a:masterClrMapping/>
  </p:clrMapOvr>
  <mc:AlternateContent xmlns:mc="http://schemas.openxmlformats.org/markup-compatibility/2006" xmlns:p14="http://schemas.microsoft.com/office/powerpoint/2010/main">
    <mc:Choice Requires="p14">
      <p:transition spd="slow" p14:dur="2000" advTm="64458"/>
    </mc:Choice>
    <mc:Fallback xmlns="">
      <p:transition spd="slow" advTm="6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59" x="755650" y="4064000"/>
          <p14:tracePt t="7905" x="755650" y="4054475"/>
          <p14:tracePt t="7921" x="766763" y="4054475"/>
          <p14:tracePt t="7961" x="776288" y="4054475"/>
          <p14:tracePt t="7986" x="785813" y="4044950"/>
          <p14:tracePt t="8010" x="785813" y="4033838"/>
          <p14:tracePt t="8025" x="796925" y="4013200"/>
          <p14:tracePt t="8049" x="796925" y="3973513"/>
          <p14:tracePt t="8073" x="806450" y="3903663"/>
          <p14:tracePt t="8089" x="827088" y="3811588"/>
          <p14:tracePt t="8115" x="857250" y="3732213"/>
          <p14:tracePt t="8138" x="877888" y="3670300"/>
          <p14:tracePt t="8154" x="908050" y="3630613"/>
          <p14:tracePt t="8178" x="977900" y="3540125"/>
          <p14:tracePt t="8203" x="1047750" y="3468688"/>
          <p14:tracePt t="8210" x="1098550" y="3449638"/>
          <p14:tracePt t="8217" x="1158875" y="3429000"/>
          <p14:tracePt t="8226" x="1189038" y="3419475"/>
          <p14:tracePt t="8233" x="1260475" y="3408363"/>
          <p14:tracePt t="8246" x="1311275" y="3398838"/>
          <p14:tracePt t="8253" x="1401763" y="3378200"/>
          <p14:tracePt t="8257" x="1441450" y="3368675"/>
          <p14:tracePt t="8273" x="1512888" y="3359150"/>
          <p14:tracePt t="8282" x="1552575" y="3348038"/>
          <p14:tracePt t="8292" x="1622425" y="3338513"/>
          <p14:tracePt t="8300" x="1703388" y="3338513"/>
          <p14:tracePt t="8307" x="1763713" y="3327400"/>
          <p14:tracePt t="8316" x="1824038" y="3327400"/>
          <p14:tracePt t="8320" x="1905000" y="3317875"/>
          <p14:tracePt t="8329" x="1976438" y="3317875"/>
          <p14:tracePt t="8337" x="2057400" y="3308350"/>
          <p14:tracePt t="8353" x="2178050" y="3308350"/>
          <p14:tracePt t="8361" x="2247900" y="3308350"/>
          <p14:tracePt t="8370" x="2359025" y="3297238"/>
          <p14:tracePt t="8384" x="2409825" y="3287713"/>
          <p14:tracePt t="8387" x="2479675" y="3287713"/>
          <p14:tracePt t="8394" x="2520950" y="3278188"/>
          <p14:tracePt t="8400" x="2590800" y="3278188"/>
          <p14:tracePt t="8410" x="2620963" y="3278188"/>
          <p14:tracePt t="8417" x="2662238" y="3278188"/>
          <p14:tracePt t="8426" x="2681288" y="3278188"/>
          <p14:tracePt t="8432" x="2722563" y="3278188"/>
          <p14:tracePt t="8441" x="2741613" y="3278188"/>
          <p14:tracePt t="8457" x="2792413" y="3278188"/>
          <p14:tracePt t="8465" x="2852738" y="3278188"/>
          <p14:tracePt t="8473" x="2943225" y="3278188"/>
          <p14:tracePt t="8481" x="3014663" y="3287713"/>
          <p14:tracePt t="8505" x="3205163" y="3317875"/>
          <p14:tracePt t="8521" x="3336925" y="3317875"/>
          <p14:tracePt t="8545" x="3417888" y="3317875"/>
          <p14:tracePt t="8570" x="3478213" y="3317875"/>
          <p14:tracePt t="8586" x="3559175" y="3317875"/>
          <p14:tracePt t="8611" x="3649663" y="3317875"/>
          <p14:tracePt t="8635" x="3730625" y="3317875"/>
          <p14:tracePt t="8650" x="3790950" y="3308350"/>
          <p14:tracePt t="8665" x="3800475" y="3308350"/>
          <p14:tracePt t="8706" x="3811588" y="3297238"/>
          <p14:tracePt t="8721" x="3830638" y="3297238"/>
          <p14:tracePt t="8730" x="3841750" y="3297238"/>
          <p14:tracePt t="8737" x="3851275" y="3297238"/>
          <p14:tracePt t="8745" x="3851275" y="3287713"/>
          <p14:tracePt t="8769" x="3871913" y="3287713"/>
          <p14:tracePt t="10851" x="3902075" y="3287713"/>
          <p14:tracePt t="10866" x="4022725" y="3278188"/>
          <p14:tracePt t="10890" x="4173538" y="3278188"/>
          <p14:tracePt t="10913" x="4224338" y="3278188"/>
          <p14:tracePt t="10962" x="4233863" y="3278188"/>
          <p14:tracePt t="11010" x="4294188" y="3278188"/>
          <p14:tracePt t="11038" x="4354513" y="3278188"/>
          <p14:tracePt t="11049" x="4416425" y="3278188"/>
          <p14:tracePt t="11073" x="4456113" y="3278188"/>
          <p14:tracePt t="11097" x="4537075" y="3278188"/>
          <p14:tracePt t="11112" x="4648200" y="3278188"/>
          <p14:tracePt t="11137" x="4727575" y="3278188"/>
          <p14:tracePt t="11161" x="4748213" y="3278188"/>
          <p14:tracePt t="11202" x="4768850" y="3278188"/>
          <p14:tracePt t="11217" x="4829175" y="3278188"/>
          <p14:tracePt t="11243" x="4929188" y="3278188"/>
          <p14:tracePt t="11269" x="4959350" y="3278188"/>
          <p14:tracePt t="11336" x="4970463" y="3278188"/>
          <p14:tracePt t="11353" x="5010150" y="3278188"/>
          <p14:tracePt t="11378" x="5040313" y="3278188"/>
          <p14:tracePt t="11402" x="5051425" y="3278188"/>
          <p14:tracePt t="12451" x="5000625" y="3278188"/>
          <p14:tracePt t="12466" x="4678363" y="3297238"/>
          <p14:tracePt t="12490" x="4294188" y="3297238"/>
          <p14:tracePt t="12514" x="3902075" y="3317875"/>
          <p14:tracePt t="12529" x="3487738" y="3338513"/>
          <p14:tracePt t="12554" x="3155950" y="3368675"/>
          <p14:tracePt t="12578" x="2933700" y="3408363"/>
          <p14:tracePt t="12586" x="2873375" y="3419475"/>
          <p14:tracePt t="12594" x="2822575" y="3419475"/>
          <p14:tracePt t="12601" x="2741613" y="3429000"/>
          <p14:tracePt t="12610" x="2701925" y="3438525"/>
          <p14:tracePt t="12618" x="2620963" y="3449638"/>
          <p14:tracePt t="12630" x="2551113" y="3459163"/>
          <p14:tracePt t="12633" x="2520950" y="3479800"/>
          <p14:tracePt t="12651" x="2470150" y="3489325"/>
          <p14:tracePt t="12663" x="2419350" y="3498850"/>
          <p14:tracePt t="12666" x="2389188" y="3498850"/>
          <p14:tracePt t="12674" x="2338388" y="3519488"/>
          <p14:tracePt t="12681" x="2289175" y="3530600"/>
          <p14:tracePt t="12690" x="2259013" y="3540125"/>
          <p14:tracePt t="12698" x="2227263" y="3540125"/>
          <p14:tracePt t="12707" x="2157413" y="3560763"/>
          <p14:tracePt t="12713" x="2117725" y="3560763"/>
          <p14:tracePt t="12720" x="2046288" y="3579813"/>
          <p14:tracePt t="12737" x="1985963" y="3600450"/>
          <p14:tracePt t="12745" x="1965325" y="3600450"/>
          <p14:tracePt t="12752" x="1935163" y="3609975"/>
          <p14:tracePt t="12760" x="1925638" y="3630613"/>
          <p14:tracePt t="12769" x="1905000" y="3630613"/>
          <p14:tracePt t="12777" x="1895475" y="3640138"/>
          <p14:tracePt t="12785" x="1885950" y="3640138"/>
          <p14:tracePt t="12801" x="1855788" y="3651250"/>
          <p14:tracePt t="12810" x="1844675" y="3660775"/>
          <p14:tracePt t="12819" x="1804988" y="3681413"/>
          <p14:tracePt t="12828" x="1754188" y="3702050"/>
          <p14:tracePt t="12835" x="1643063" y="3741738"/>
          <p14:tracePt t="12846" x="1573213" y="3771900"/>
          <p14:tracePt t="12849" x="1450975" y="3822700"/>
          <p14:tracePt t="12858" x="1381125" y="3841750"/>
          <p14:tracePt t="12867" x="1281113" y="3873500"/>
          <p14:tracePt t="12877" x="1249363" y="3883025"/>
          <p14:tracePt t="12881" x="1179513" y="3903663"/>
          <p14:tracePt t="12897" x="1158875" y="3903663"/>
          <p14:tracePt t="12907" x="1149350" y="3903663"/>
          <p14:tracePt t="12913" x="1139825" y="3903663"/>
          <p14:tracePt t="12920" x="1128713" y="3903663"/>
          <p14:tracePt t="12937" x="1119188" y="3903663"/>
          <p14:tracePt t="12945" x="1098550" y="3913188"/>
          <p14:tracePt t="12953" x="1089025" y="3913188"/>
          <p14:tracePt t="12960" x="1068388" y="3922713"/>
          <p14:tracePt t="12977" x="1047750" y="3922713"/>
          <p14:tracePt t="12985" x="1017588" y="3933825"/>
          <p14:tracePt t="13001" x="1008063" y="3933825"/>
          <p14:tracePt t="13009" x="987425" y="3943350"/>
          <p14:tracePt t="13017" x="977900" y="3943350"/>
          <p14:tracePt t="13026" x="947738" y="3952875"/>
          <p14:tracePt t="13032" x="938213" y="3963988"/>
          <p14:tracePt t="13042" x="896938" y="3963988"/>
          <p14:tracePt t="13059" x="877888" y="3963988"/>
          <p14:tracePt t="13066" x="846138" y="3973513"/>
          <p14:tracePt t="13078" x="827088" y="3983038"/>
          <p14:tracePt t="13084" x="815975" y="3983038"/>
          <p14:tracePt t="13111" x="806450" y="3983038"/>
          <p14:tracePt t="13139" x="806450" y="3994150"/>
          <p14:tracePt t="13145" x="796925" y="3994150"/>
          <p14:tracePt t="13154" x="766763" y="4003675"/>
          <p14:tracePt t="13162" x="736600" y="4013200"/>
          <p14:tracePt t="13177" x="715963" y="4013200"/>
          <p14:tracePt t="13186" x="706438" y="4013200"/>
          <p14:tracePt t="13195" x="695325" y="4013200"/>
          <p14:tracePt t="13201" x="685800" y="4013200"/>
          <p14:tracePt t="13243" x="685800" y="4024313"/>
          <p14:tracePt t="20466" x="685800" y="4044950"/>
          <p14:tracePt t="20619" x="685800" y="4054475"/>
          <p14:tracePt t="20634" x="695325" y="4075113"/>
          <p14:tracePt t="20658" x="706438" y="4094163"/>
          <p14:tracePt t="20681" x="706438" y="4105275"/>
          <p14:tracePt t="20697" x="706438" y="4114800"/>
          <p14:tracePt t="20721" x="715963" y="4124325"/>
          <p14:tracePt t="20745" x="715963" y="4135438"/>
          <p14:tracePt t="20760" x="725488" y="4144963"/>
          <p14:tracePt t="20785" x="725488" y="4154488"/>
          <p14:tracePt t="20810" x="725488" y="4165600"/>
          <p14:tracePt t="20830" x="725488" y="4175125"/>
          <p14:tracePt t="20851" x="725488" y="4184650"/>
          <p14:tracePt t="27507" x="725488" y="4195763"/>
          <p14:tracePt t="27525" x="725488" y="4216400"/>
          <p14:tracePt t="27546" x="725488" y="4235450"/>
          <p14:tracePt t="27674" x="725488" y="4246563"/>
          <p14:tracePt t="27698" x="725488" y="4276725"/>
          <p14:tracePt t="27723" x="725488" y="4306888"/>
          <p14:tracePt t="27739" x="725488" y="4316413"/>
          <p14:tracePt t="30229" x="725488" y="4325938"/>
          <p14:tracePt t="30255" x="725488" y="4346575"/>
          <p14:tracePt t="30305" x="725488" y="4356100"/>
          <p14:tracePt t="30425" x="725488" y="4367213"/>
          <p14:tracePt t="30449" x="725488" y="4376738"/>
          <p14:tracePt t="30500" x="725488" y="4387850"/>
          <p14:tracePt t="35394" x="725488" y="4406900"/>
          <p14:tracePt t="35410" x="725488" y="4437063"/>
          <p14:tracePt t="35434" x="725488" y="4467225"/>
          <p14:tracePt t="35458" x="725488" y="4487863"/>
          <p14:tracePt t="35497" x="725488" y="4508500"/>
          <p14:tracePt t="35513" x="725488" y="4527550"/>
          <p14:tracePt t="35538" x="725488" y="4568825"/>
          <p14:tracePt t="35564" x="715963" y="4608513"/>
          <p14:tracePt t="35577" x="706438" y="4649788"/>
          <p14:tracePt t="35601" x="706438" y="4679950"/>
          <p14:tracePt t="35625" x="706438" y="4699000"/>
          <p14:tracePt t="35665" x="706438" y="4719638"/>
          <p14:tracePt t="35688" x="706438" y="4740275"/>
          <p14:tracePt t="35707" x="706438" y="4749800"/>
          <p14:tracePt t="35732" x="706438" y="4760913"/>
          <p14:tracePt t="35757" x="706438" y="4770438"/>
          <p14:tracePt t="35794" x="706438" y="4800600"/>
          <p14:tracePt t="35818" x="706438" y="4830763"/>
          <p14:tracePt t="35834" x="706438" y="4860925"/>
          <p14:tracePt t="35858" x="715963" y="4870450"/>
          <p14:tracePt t="35881" x="715963" y="4881563"/>
          <p14:tracePt t="47354" x="715963" y="4891088"/>
          <p14:tracePt t="47466" x="715963" y="4902200"/>
          <p14:tracePt t="47489" x="715963" y="4911725"/>
          <p14:tracePt t="47513" x="715963" y="4921250"/>
          <p14:tracePt t="47529" x="715963" y="4941888"/>
          <p14:tracePt t="47553" x="706438" y="4962525"/>
          <p14:tracePt t="47569" x="695325" y="4981575"/>
          <p14:tracePt t="47593" x="685800" y="5002213"/>
          <p14:tracePt t="47618" x="685800" y="5011738"/>
          <p14:tracePt t="47658" x="674688" y="5032375"/>
          <p14:tracePt t="47682" x="665163" y="5062538"/>
          <p14:tracePt t="47698" x="665163" y="5103813"/>
          <p14:tracePt t="47722" x="665163" y="5153025"/>
          <p14:tracePt t="47746" x="665163" y="5194300"/>
          <p14:tracePt t="47761" x="655638" y="5224463"/>
          <p14:tracePt t="47786" x="655638" y="5233988"/>
          <p14:tracePt t="47810" x="655638" y="5275263"/>
          <p14:tracePt t="47831" x="655638" y="5345113"/>
          <p14:tracePt t="47850" x="655638" y="5395913"/>
          <p14:tracePt t="47873" x="655638" y="5435600"/>
          <p14:tracePt t="47889" x="655638" y="5456238"/>
          <p14:tracePt t="47914" x="655638" y="5476875"/>
          <p14:tracePt t="47938" x="655638" y="5486400"/>
          <p14:tracePt t="47955" x="655638" y="5507038"/>
          <p14:tracePt t="47977" x="655638" y="5526088"/>
          <p14:tracePt t="47993" x="655638" y="5556250"/>
          <p14:tracePt t="48017" x="655638" y="5576888"/>
          <p14:tracePt t="48041" x="655638" y="5597525"/>
          <p14:tracePt t="48057" x="655638" y="5607050"/>
          <p14:tracePt t="48081" x="665163" y="5618163"/>
          <p14:tracePt t="48105" x="665163" y="5627688"/>
          <p14:tracePt t="48122" x="674688" y="5637213"/>
          <p14:tracePt t="48147" x="674688" y="5648325"/>
          <p14:tracePt t="48169" x="685800" y="5667375"/>
          <p14:tracePt t="48185" x="685800" y="5688013"/>
          <p14:tracePt t="48208" x="695325" y="5697538"/>
          <p14:tracePt t="48250" x="695325" y="5708650"/>
          <p14:tracePt t="48281" x="695325" y="5718175"/>
          <p14:tracePt t="48321" x="706438" y="5738813"/>
          <p14:tracePt t="48345" x="706438" y="5748338"/>
          <p14:tracePt t="48362" x="706438" y="5768975"/>
          <p14:tracePt t="48386" x="706438" y="5799138"/>
          <p14:tracePt t="48410" x="706438" y="5829300"/>
          <p14:tracePt t="48425" x="706438" y="5838825"/>
          <p14:tracePt t="62923" x="0" y="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7B7BD81C-8A2F-4454-BAF9-77387B360082}"/>
              </a:ext>
            </a:extLst>
          </p:cNvPr>
          <p:cNvPicPr>
            <a:picLocks noGrp="1" noChangeAspect="1"/>
          </p:cNvPicPr>
          <p:nvPr>
            <p:ph idx="1"/>
          </p:nvPr>
        </p:nvPicPr>
        <p:blipFill>
          <a:blip r:embed="rId4"/>
          <a:stretch>
            <a:fillRect/>
          </a:stretch>
        </p:blipFill>
        <p:spPr>
          <a:xfrm>
            <a:off x="257747" y="552892"/>
            <a:ext cx="8628505" cy="6103089"/>
          </a:xfrm>
          <a:prstGeom prst="rect">
            <a:avLst/>
          </a:prstGeom>
        </p:spPr>
      </p:pic>
      <p:pic>
        <p:nvPicPr>
          <p:cNvPr id="5" name="オーディオ 4">
            <a:hlinkClick r:id="" action="ppaction://media"/>
            <a:extLst>
              <a:ext uri="{FF2B5EF4-FFF2-40B4-BE49-F238E27FC236}">
                <a16:creationId xmlns:a16="http://schemas.microsoft.com/office/drawing/2014/main" id="{D505457D-3E4E-4889-AD19-86ADA32574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6543772"/>
      </p:ext>
    </p:extLst>
  </p:cSld>
  <p:clrMapOvr>
    <a:masterClrMapping/>
  </p:clrMapOvr>
  <mc:AlternateContent xmlns:mc="http://schemas.openxmlformats.org/markup-compatibility/2006" xmlns:p14="http://schemas.microsoft.com/office/powerpoint/2010/main">
    <mc:Choice Requires="p14">
      <p:transition spd="slow" p14:dur="2000" advTm="47777"/>
    </mc:Choice>
    <mc:Fallback xmlns="">
      <p:transition spd="slow" advTm="4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796" x="2530475" y="3048000"/>
          <p14:tracePt t="2867" x="2536825" y="3040063"/>
          <p14:tracePt t="2923" x="2552700" y="3032125"/>
          <p14:tracePt t="2929" x="2560638" y="3017838"/>
          <p14:tracePt t="2949" x="2560638" y="2994025"/>
          <p14:tracePt t="2972" x="2560638" y="2963863"/>
          <p14:tracePt t="2995" x="2560638" y="2911475"/>
          <p14:tracePt t="3012" x="2560638" y="2835275"/>
          <p14:tracePt t="3033" x="2560638" y="2751138"/>
          <p14:tracePt t="3058" x="2560638" y="2682875"/>
          <p14:tracePt t="3075" x="2560638" y="2628900"/>
          <p14:tracePt t="3102" x="2560638" y="2574925"/>
          <p14:tracePt t="3122" x="2560638" y="2506663"/>
          <p14:tracePt t="3136" x="2560638" y="2446338"/>
          <p14:tracePt t="3161" x="2560638" y="2400300"/>
          <p14:tracePt t="3168" x="2552700" y="2384425"/>
          <p14:tracePt t="3177" x="2552700" y="2370138"/>
          <p14:tracePt t="3192" x="2552700" y="2332038"/>
          <p14:tracePt t="3208" x="2544763" y="2301875"/>
          <p14:tracePt t="3226" x="2536825" y="2247900"/>
          <p14:tracePt t="3244" x="2536825" y="2225675"/>
          <p14:tracePt t="3259" x="2530475" y="2163763"/>
          <p14:tracePt t="3277" x="2522538" y="2095500"/>
          <p14:tracePt t="3308" x="2514600" y="2027238"/>
          <p14:tracePt t="3326" x="2506663" y="1965325"/>
          <p14:tracePt t="3342" x="2506663" y="1920875"/>
          <p14:tracePt t="3360" x="2498725" y="1874838"/>
          <p14:tracePt t="3377" x="2498725" y="1844675"/>
          <p14:tracePt t="3400" x="2492375" y="1798638"/>
          <p14:tracePt t="3411" x="2492375" y="1790700"/>
          <p14:tracePt t="3425" x="2492375" y="1768475"/>
          <p14:tracePt t="3442" x="2484438" y="1744663"/>
          <p14:tracePt t="3458" x="2476500" y="1722438"/>
          <p14:tracePt t="3475" x="2476500" y="1692275"/>
          <p14:tracePt t="3492" x="2468563" y="1646238"/>
          <p14:tracePt t="3513" x="2460625" y="1616075"/>
          <p14:tracePt t="3543" x="2460625" y="1570038"/>
          <p14:tracePt t="3554" x="2460625" y="1539875"/>
          <p14:tracePt t="3579" x="2460625" y="1531938"/>
          <p14:tracePt t="3596" x="2460625" y="1524000"/>
          <p14:tracePt t="3980" x="2460625" y="1516063"/>
          <p14:tracePt t="4027" x="2460625" y="1493838"/>
          <p14:tracePt t="4042" x="2460625" y="1477963"/>
          <p14:tracePt t="4082" x="2460625" y="1470025"/>
          <p14:tracePt t="4107" x="2460625" y="1463675"/>
          <p14:tracePt t="4136" x="2460625" y="1455738"/>
          <p14:tracePt t="4176" x="2460625" y="1439863"/>
          <p14:tracePt t="4194" x="2460625" y="1417638"/>
          <p14:tracePt t="4217" x="2460625" y="1401763"/>
          <p14:tracePt t="4240" x="2460625" y="1393825"/>
          <p14:tracePt t="4289" x="2460625" y="1387475"/>
          <p14:tracePt t="4352" x="2460625" y="1379538"/>
          <p14:tracePt t="4428" x="2460625" y="1371600"/>
          <p14:tracePt t="4466" x="2460625" y="1363663"/>
          <p14:tracePt t="4489" x="2460625" y="1349375"/>
          <p14:tracePt t="4537" x="2460625" y="1341438"/>
          <p14:tracePt t="4633" x="2460625" y="1333500"/>
          <p14:tracePt t="4730" x="2460625" y="1325563"/>
          <p14:tracePt t="4758" x="2460625" y="1317625"/>
          <p14:tracePt t="7408" x="2438400" y="1325563"/>
          <p14:tracePt t="7432" x="2416175" y="1341438"/>
          <p14:tracePt t="7449" x="2400300" y="1349375"/>
          <p14:tracePt t="7475" x="2384425" y="1355725"/>
          <p14:tracePt t="7537" x="2378075" y="1355725"/>
          <p14:tracePt t="10082" x="2384425" y="1355725"/>
          <p14:tracePt t="10286" x="2392363" y="1355725"/>
          <p14:tracePt t="10298" x="2400300" y="1349375"/>
          <p14:tracePt t="10322" x="2408238" y="1341438"/>
          <p14:tracePt t="10402" x="2416175" y="1341438"/>
          <p14:tracePt t="10459" x="2422525" y="1333500"/>
          <p14:tracePt t="10504" x="2430463" y="1333500"/>
          <p14:tracePt t="10770" x="2438400" y="1333500"/>
          <p14:tracePt t="10859" x="2446338" y="1333500"/>
          <p14:tracePt t="10881" x="2454275" y="1333500"/>
          <p14:tracePt t="12667" x="2454275" y="1355725"/>
          <p14:tracePt t="12692" x="2460625" y="1371600"/>
          <p14:tracePt t="12708" x="2460625" y="1379538"/>
          <p14:tracePt t="12731" x="2460625" y="1393825"/>
          <p14:tracePt t="12770" x="2460625" y="1401763"/>
          <p14:tracePt t="12801" x="2460625" y="1417638"/>
          <p14:tracePt t="12818" x="2460625" y="1425575"/>
          <p14:tracePt t="12835" x="2460625" y="1439863"/>
          <p14:tracePt t="12861" x="2460625" y="1447800"/>
          <p14:tracePt t="12880" x="2460625" y="1463675"/>
          <p14:tracePt t="12896" x="2460625" y="1477963"/>
          <p14:tracePt t="12920" x="2468563" y="1493838"/>
          <p14:tracePt t="12971" x="2468563" y="1501775"/>
          <p14:tracePt t="12987" x="2468563" y="1508125"/>
          <p14:tracePt t="13010" x="2468563" y="1524000"/>
          <p14:tracePt t="13033" x="2468563" y="1531938"/>
          <p14:tracePt t="13050" x="2468563" y="1539875"/>
          <p14:tracePt t="13072" x="2468563" y="1546225"/>
          <p14:tracePt t="13096" x="2468563" y="1554163"/>
          <p14:tracePt t="13112" x="2468563" y="1562100"/>
          <p14:tracePt t="13137" x="2468563" y="1570038"/>
          <p14:tracePt t="13178" x="2468563" y="1577975"/>
          <p14:tracePt t="13207" x="2468563" y="1584325"/>
          <p14:tracePt t="13230" x="2468563" y="1592263"/>
          <p14:tracePt t="13265" x="2468563" y="1600200"/>
          <p14:tracePt t="13289" x="2468563" y="1608138"/>
          <p14:tracePt t="13305" x="2468563" y="1616075"/>
          <p14:tracePt t="13329" x="2476500" y="1622425"/>
          <p14:tracePt t="13344" x="2476500" y="1638300"/>
          <p14:tracePt t="13368" x="2476500" y="1654175"/>
          <p14:tracePt t="13393" x="2476500" y="1660525"/>
          <p14:tracePt t="13433" x="2476500" y="1668463"/>
          <p14:tracePt t="13474" x="2476500" y="1684338"/>
          <p14:tracePt t="13496" x="2476500" y="1692275"/>
          <p14:tracePt t="13546" x="2476500" y="1706563"/>
          <p14:tracePt t="13614" x="2476500" y="1714500"/>
          <p14:tracePt t="13682" x="2476500" y="1730375"/>
          <p14:tracePt t="13708" x="2476500" y="1744663"/>
          <p14:tracePt t="13744" x="2476500" y="1752600"/>
          <p14:tracePt t="13784" x="2476500" y="1760538"/>
          <p14:tracePt t="13808" x="2476500" y="1768475"/>
          <p14:tracePt t="13833" x="2476500" y="1774825"/>
          <p14:tracePt t="13872" x="2476500" y="1782763"/>
          <p14:tracePt t="13896" x="2476500" y="1798638"/>
          <p14:tracePt t="13912" x="2476500" y="1806575"/>
          <p14:tracePt t="13938" x="2476500" y="1812925"/>
          <p14:tracePt t="13953" x="2476500" y="1820863"/>
          <p14:tracePt t="13977" x="2476500" y="1828800"/>
          <p14:tracePt t="14001" x="2484438" y="1828800"/>
          <p14:tracePt t="14018" x="2484438" y="1836738"/>
          <p14:tracePt t="14045" x="2484438" y="1844675"/>
          <p14:tracePt t="14064" x="2484438" y="1851025"/>
          <p14:tracePt t="14080" x="2484438" y="1858963"/>
          <p14:tracePt t="14129" x="2484438" y="1874838"/>
          <p14:tracePt t="14144" x="2484438" y="1889125"/>
          <p14:tracePt t="14171" x="2484438" y="1905000"/>
          <p14:tracePt t="14184" x="2484438" y="1927225"/>
          <p14:tracePt t="14210" x="2492375" y="1943100"/>
          <p14:tracePt t="14233" x="2492375" y="1958975"/>
          <p14:tracePt t="14274" x="2492375" y="1965325"/>
          <p14:tracePt t="14304" x="2492375" y="1973263"/>
          <p14:tracePt t="14344" x="2492375" y="1981200"/>
          <p14:tracePt t="14402" x="2492375" y="1989138"/>
          <p14:tracePt t="15995" x="2492375" y="2003425"/>
          <p14:tracePt t="16019" x="2492375" y="2011363"/>
          <p14:tracePt t="16035" x="2492375" y="2019300"/>
          <p14:tracePt t="16056" x="2484438" y="2035175"/>
          <p14:tracePt t="16080" x="2484438" y="2041525"/>
          <p14:tracePt t="16097" x="2476500" y="2057400"/>
          <p14:tracePt t="16120" x="2476500" y="2073275"/>
          <p14:tracePt t="16144" x="2468563" y="2095500"/>
          <p14:tracePt t="16163" x="2468563" y="2125663"/>
          <p14:tracePt t="16185" x="2468563" y="2149475"/>
          <p14:tracePt t="16208" x="2468563" y="2179638"/>
          <p14:tracePt t="16226" x="2468563" y="2201863"/>
          <p14:tracePt t="16251" x="2468563" y="2217738"/>
          <p14:tracePt t="16272" x="2468563" y="2225675"/>
          <p14:tracePt t="16290" x="2468563" y="2247900"/>
          <p14:tracePt t="16314" x="2468563" y="2270125"/>
          <p14:tracePt t="16328" x="2468563" y="2286000"/>
          <p14:tracePt t="16352" x="2468563" y="2301875"/>
          <p14:tracePt t="16377" x="2468563" y="2332038"/>
          <p14:tracePt t="16393" x="2468563" y="2362200"/>
          <p14:tracePt t="16418" x="2468563" y="2400300"/>
          <p14:tracePt t="16441" x="2476500" y="2422525"/>
          <p14:tracePt t="16456" x="2476500" y="2454275"/>
          <p14:tracePt t="16481" x="2476500" y="2476500"/>
          <p14:tracePt t="16504" x="2484438" y="2498725"/>
          <p14:tracePt t="16520" x="2484438" y="2514600"/>
          <p14:tracePt t="16545" x="2484438" y="2522538"/>
          <p14:tracePt t="16560" x="2484438" y="2536825"/>
          <p14:tracePt t="16584" x="2484438" y="2544763"/>
          <p14:tracePt t="16608" x="2492375" y="2560638"/>
          <p14:tracePt t="16628" x="2492375" y="2568575"/>
          <p14:tracePt t="16649" x="2498725" y="2574925"/>
          <p14:tracePt t="16672" x="2498725" y="2582863"/>
          <p14:tracePt t="16690" x="2498725" y="2590800"/>
          <p14:tracePt t="16712" x="2498725" y="2606675"/>
          <p14:tracePt t="16738" x="2498725" y="2636838"/>
          <p14:tracePt t="16754" x="2498725" y="2659063"/>
          <p14:tracePt t="16778" x="2498725" y="2689225"/>
          <p14:tracePt t="16794" x="2498725" y="2705100"/>
          <p14:tracePt t="16816" x="2498725" y="2727325"/>
          <p14:tracePt t="16841" x="2498725" y="2743200"/>
          <p14:tracePt t="16861" x="2498725" y="2759075"/>
          <p14:tracePt t="16884" x="2498725" y="2781300"/>
          <p14:tracePt t="16911" x="2498725" y="2797175"/>
          <p14:tracePt t="16923" x="2498725" y="2811463"/>
          <p14:tracePt t="16944" x="2498725" y="2827338"/>
          <p14:tracePt t="16969" x="2498725" y="2835275"/>
          <p14:tracePt t="16984" x="2498725" y="2841625"/>
          <p14:tracePt t="17009" x="2498725" y="2857500"/>
          <p14:tracePt t="17033" x="2498725" y="2873375"/>
          <p14:tracePt t="17048" x="2498725" y="2879725"/>
          <p14:tracePt t="17089" x="2498725" y="2895600"/>
          <p14:tracePt t="17112" x="2498725" y="2903538"/>
          <p14:tracePt t="17136" x="2498725" y="2911475"/>
          <p14:tracePt t="17153" x="2506663" y="2925763"/>
          <p14:tracePt t="17177" x="2506663" y="2949575"/>
          <p14:tracePt t="17221" x="2506663" y="2955925"/>
          <p14:tracePt t="17245" x="2506663" y="2963863"/>
          <p14:tracePt t="17268" x="2506663" y="2971800"/>
          <p14:tracePt t="17282" x="2506663" y="2979738"/>
          <p14:tracePt t="17329" x="2506663" y="2987675"/>
          <p14:tracePt t="17401" x="2506663" y="2994025"/>
          <p14:tracePt t="17418" x="2506663" y="3001963"/>
          <p14:tracePt t="17551" x="2506663" y="3009900"/>
          <p14:tracePt t="19085" x="2506663" y="3017838"/>
          <p14:tracePt t="19114" x="2498725" y="3017838"/>
          <p14:tracePt t="19124" x="2498725" y="3025775"/>
          <p14:tracePt t="19144" x="2498725" y="3032125"/>
          <p14:tracePt t="19226" x="2498725" y="3040063"/>
          <p14:tracePt t="19322" x="2498725" y="3048000"/>
          <p14:tracePt t="19339" x="2498725" y="3055938"/>
          <p14:tracePt t="19367" x="2498725" y="3063875"/>
          <p14:tracePt t="19385" x="2498725" y="3078163"/>
          <p14:tracePt t="19401" x="2498725" y="3101975"/>
          <p14:tracePt t="19441" x="2498725" y="3108325"/>
          <p14:tracePt t="19465" x="2498725" y="3116263"/>
          <p14:tracePt t="19489" x="2492375" y="3116263"/>
          <p14:tracePt t="19505" x="2492375" y="3124200"/>
          <p14:tracePt t="19529" x="2492375" y="3132138"/>
          <p14:tracePt t="19553" x="2492375" y="3140075"/>
          <p14:tracePt t="19569" x="2492375" y="3154363"/>
          <p14:tracePt t="19595" x="2492375" y="3162300"/>
          <p14:tracePt t="19617" x="2492375" y="3170238"/>
          <p14:tracePt t="19632" x="2492375" y="3178175"/>
          <p14:tracePt t="19658" x="2492375" y="3184525"/>
          <p14:tracePt t="19677" x="2492375" y="3192463"/>
          <p14:tracePt t="19702" x="2484438" y="3208338"/>
          <p14:tracePt t="19737" x="2484438" y="3222625"/>
          <p14:tracePt t="19784" x="2484438" y="3230563"/>
          <p14:tracePt t="19800" x="2476500" y="3238500"/>
          <p14:tracePt t="19826" x="2476500" y="3246438"/>
          <p14:tracePt t="19850" x="2476500" y="3254375"/>
          <p14:tracePt t="19914" x="2476500" y="3260725"/>
          <p14:tracePt t="19964" x="2476500" y="3268663"/>
          <p14:tracePt t="20010" x="2476500" y="3284538"/>
          <p14:tracePt t="20338" x="2476500" y="3292475"/>
          <p14:tracePt t="20429" x="2476500" y="3298825"/>
          <p14:tracePt t="20444" x="2476500" y="3306763"/>
          <p14:tracePt t="20657" x="2476500" y="3314700"/>
          <p14:tracePt t="20842" x="2476500" y="3322638"/>
          <p14:tracePt t="20950" x="2476500" y="3330575"/>
          <p14:tracePt t="21562" x="2476500" y="3336925"/>
          <p14:tracePt t="21586" x="2476500" y="3344863"/>
          <p14:tracePt t="21747" x="2476500" y="3352800"/>
          <p14:tracePt t="21767" x="2476500" y="3360738"/>
          <p14:tracePt t="21786" x="2468563" y="3368675"/>
          <p14:tracePt t="21810" x="2468563" y="3382963"/>
          <p14:tracePt t="21828" x="2468563" y="3390900"/>
          <p14:tracePt t="23667" x="2468563" y="3398838"/>
          <p14:tracePt t="23693" x="2468563" y="3413125"/>
          <p14:tracePt t="23716" x="2468563" y="3429000"/>
          <p14:tracePt t="23729" x="2468563" y="3444875"/>
          <p14:tracePt t="23769" x="2460625" y="3451225"/>
          <p14:tracePt t="23798" x="2460625" y="3459163"/>
          <p14:tracePt t="23817" x="2460625" y="3475038"/>
          <p14:tracePt t="23833" x="2454275" y="3497263"/>
          <p14:tracePt t="23858" x="2454275" y="3521075"/>
          <p14:tracePt t="23880" x="2454275" y="3535363"/>
          <p14:tracePt t="23896" x="2446338" y="3551238"/>
          <p14:tracePt t="23922" x="2446338" y="3559175"/>
          <p14:tracePt t="23945" x="2438400" y="3573463"/>
          <p14:tracePt t="23963" x="2438400" y="3581400"/>
          <p14:tracePt t="23984" x="2438400" y="3589338"/>
          <p14:tracePt t="24009" x="2438400" y="3611563"/>
          <p14:tracePt t="24026" x="2438400" y="3627438"/>
          <p14:tracePt t="24048" x="2438400" y="3641725"/>
          <p14:tracePt t="24112" x="2438400" y="3649663"/>
          <p14:tracePt t="24138" x="2438400" y="3657600"/>
          <p14:tracePt t="24165" x="2438400" y="3665538"/>
          <p14:tracePt t="24204" x="2438400" y="3673475"/>
          <p14:tracePt t="24228" x="2438400" y="3687763"/>
          <p14:tracePt t="24252" x="2438400" y="3695700"/>
          <p14:tracePt t="24288" x="2438400" y="3703638"/>
          <p14:tracePt t="24312" x="2438400" y="3711575"/>
          <p14:tracePt t="24330" x="2438400" y="3725863"/>
          <p14:tracePt t="24358" x="2438400" y="3733800"/>
          <p14:tracePt t="24394" x="2438400" y="3741738"/>
          <p14:tracePt t="24420" x="2438400" y="3749675"/>
          <p14:tracePt t="24442" x="2438400" y="3756025"/>
          <p14:tracePt t="24485" x="2438400" y="3763963"/>
          <p14:tracePt t="24496" x="2438400" y="3771900"/>
          <p14:tracePt t="24530" x="2438400" y="3779838"/>
          <p14:tracePt t="24651" x="2438400" y="3787775"/>
          <p14:tracePt t="24722" x="2438400" y="3794125"/>
          <p14:tracePt t="24763" x="2438400" y="3802063"/>
          <p14:tracePt t="24789" x="2438400" y="3810000"/>
          <p14:tracePt t="24840" x="2438400" y="3817938"/>
          <p14:tracePt t="24889" x="2438400" y="3832225"/>
          <p14:tracePt t="24910" x="2438400" y="3848100"/>
          <p14:tracePt t="24930" x="2438400" y="3856038"/>
          <p14:tracePt t="24962" x="2438400" y="3863975"/>
          <p14:tracePt t="25002" x="2438400" y="3870325"/>
          <p14:tracePt t="25049" x="2438400" y="3878263"/>
          <p14:tracePt t="25129" x="2438400" y="3886200"/>
          <p14:tracePt t="25203" x="2438400" y="3894138"/>
          <p14:tracePt t="25237" x="2438400" y="3902075"/>
          <p14:tracePt t="25337" x="2438400" y="3908425"/>
          <p14:tracePt t="25460" x="2438400" y="3916363"/>
          <p14:tracePt t="25516" x="2446338" y="3916363"/>
          <p14:tracePt t="28570" x="2460625" y="3856038"/>
          <p14:tracePt t="28590" x="2468563" y="3787775"/>
          <p14:tracePt t="28615" x="2484438" y="3725863"/>
          <p14:tracePt t="28633" x="2498725" y="3679825"/>
          <p14:tracePt t="28649" x="2514600" y="3635375"/>
          <p14:tracePt t="28672" x="2522538" y="3565525"/>
          <p14:tracePt t="28696" x="2536825" y="3489325"/>
          <p14:tracePt t="28712" x="2568575" y="3429000"/>
          <p14:tracePt t="28736" x="2590800" y="3352800"/>
          <p14:tracePt t="28760" x="2606675" y="3276600"/>
          <p14:tracePt t="28769" x="2620963" y="3254375"/>
          <p14:tracePt t="28776" x="2620963" y="3238500"/>
          <p14:tracePt t="28788" x="2620963" y="3222625"/>
          <p14:tracePt t="28792" x="2628900" y="3208338"/>
          <p14:tracePt t="28807" x="2644775" y="3170238"/>
          <p14:tracePt t="28822" x="2651125" y="3124200"/>
          <p14:tracePt t="28824" x="2659063" y="3101975"/>
          <p14:tracePt t="28848" x="2689225" y="3025775"/>
          <p14:tracePt t="28874" x="2720975" y="2911475"/>
          <p14:tracePt t="28894" x="2743200" y="2803525"/>
          <p14:tracePt t="28914" x="2759075" y="2743200"/>
          <p14:tracePt t="28938" x="2773363" y="2682875"/>
          <p14:tracePt t="28953" x="2797175" y="2598738"/>
          <p14:tracePt t="28978" x="2803525" y="2530475"/>
          <p14:tracePt t="28992" x="2811463" y="2454275"/>
          <p14:tracePt t="29010" x="2811463" y="2438400"/>
          <p14:tracePt t="29022" x="2819400" y="2408238"/>
          <p14:tracePt t="29039" x="2827338" y="2378075"/>
          <p14:tracePt t="29043" x="2827338" y="2354263"/>
          <p14:tracePt t="29057" x="2835275" y="2324100"/>
          <p14:tracePt t="29075" x="2835275" y="2293938"/>
          <p14:tracePt t="29080" x="2841625" y="2270125"/>
          <p14:tracePt t="29090" x="2841625" y="2255838"/>
          <p14:tracePt t="29106" x="2849563" y="2232025"/>
          <p14:tracePt t="29123" x="2857500" y="2201863"/>
          <p14:tracePt t="29140" x="2857500" y="2171700"/>
          <p14:tracePt t="29155" x="2865438" y="2155825"/>
          <p14:tracePt t="29160" x="2865438" y="2149475"/>
          <p14:tracePt t="29172" x="2865438" y="2133600"/>
          <p14:tracePt t="29190" x="2873375" y="2117725"/>
          <p14:tracePt t="29206" x="2873375" y="2103438"/>
          <p14:tracePt t="29210" x="2873375" y="2095500"/>
          <p14:tracePt t="29222" x="2879725" y="2087563"/>
          <p14:tracePt t="29238" x="2879725" y="2065338"/>
          <p14:tracePt t="29255" x="2887663" y="2049463"/>
          <p14:tracePt t="29272" x="2887663" y="2041525"/>
          <p14:tracePt t="29288" x="2887663" y="2035175"/>
          <p14:tracePt t="29312" x="2887663" y="2019300"/>
          <p14:tracePt t="29322" x="2895600" y="2011363"/>
          <p14:tracePt t="29338" x="2895600" y="1989138"/>
          <p14:tracePt t="29358" x="2903538" y="1973263"/>
          <p14:tracePt t="29360" x="2903538" y="1958975"/>
          <p14:tracePt t="29372" x="2903538" y="1951038"/>
          <p14:tracePt t="29392" x="2903538" y="1935163"/>
          <p14:tracePt t="29406" x="2911475" y="1935163"/>
          <p14:tracePt t="29422" x="2911475" y="1927225"/>
          <p14:tracePt t="29428" x="2911475" y="1920875"/>
          <p14:tracePt t="29439" x="2917825" y="1912938"/>
          <p14:tracePt t="29456" x="2917825" y="1905000"/>
          <p14:tracePt t="29472" x="2917825" y="1889125"/>
          <p14:tracePt t="29488" x="2925763" y="1874838"/>
          <p14:tracePt t="29513" x="2925763" y="1866900"/>
          <p14:tracePt t="29522" x="2925763" y="1858963"/>
          <p14:tracePt t="29555" x="2925763" y="1851025"/>
          <p14:tracePt t="29577" x="2925763" y="1844675"/>
          <p14:tracePt t="29588" x="2933700" y="1836738"/>
          <p14:tracePt t="29606" x="2933700" y="1812925"/>
          <p14:tracePt t="29610" x="2933700" y="1806575"/>
          <p14:tracePt t="29622" x="2941638" y="1790700"/>
          <p14:tracePt t="29656" x="2941638" y="1768475"/>
          <p14:tracePt t="29672" x="2941638" y="1760538"/>
          <p14:tracePt t="29689" x="2949575" y="1752600"/>
          <p14:tracePt t="29707" x="2949575" y="1744663"/>
          <p14:tracePt t="29738" x="2955925" y="1722438"/>
          <p14:tracePt t="29755" x="2955925" y="1698625"/>
          <p14:tracePt t="29772" x="2963863" y="1684338"/>
          <p14:tracePt t="29788" x="2963863" y="1676400"/>
          <p14:tracePt t="29811" x="2963863" y="1668463"/>
          <p14:tracePt t="29835" x="2963863" y="1660525"/>
          <p14:tracePt t="29850" x="2963863" y="1646238"/>
          <p14:tracePt t="29872" x="2963863" y="1630363"/>
          <p14:tracePt t="29896" x="2963863" y="1622425"/>
          <p14:tracePt t="29937" x="2963863" y="1616075"/>
          <p14:tracePt t="29977" x="2963863" y="1600200"/>
          <p14:tracePt t="30002" x="2963863" y="1592263"/>
          <p14:tracePt t="30025" x="2963863" y="1577975"/>
          <p14:tracePt t="30041" x="2963863" y="1570038"/>
          <p14:tracePt t="30064" x="2955925" y="1570038"/>
          <p14:tracePt t="30089" x="2955925" y="1562100"/>
          <p14:tracePt t="30105" x="2955925" y="1546225"/>
          <p14:tracePt t="30132" x="2941638" y="1524000"/>
          <p14:tracePt t="30146" x="2933700" y="1508125"/>
          <p14:tracePt t="30175" x="2933700" y="1501775"/>
          <p14:tracePt t="30211" x="2933700" y="1493838"/>
          <p14:tracePt t="30235" x="2925763" y="1477963"/>
          <p14:tracePt t="30256" x="2925763" y="1470025"/>
          <p14:tracePt t="30274" x="2925763" y="1463675"/>
          <p14:tracePt t="30306" x="2925763" y="1455738"/>
          <p14:tracePt t="30322" x="2925763" y="1447800"/>
          <p14:tracePt t="30373" x="2917825" y="1439863"/>
          <p14:tracePt t="30386" x="2917825" y="1417638"/>
          <p14:tracePt t="30412" x="2911475" y="1417638"/>
          <p14:tracePt t="30435" x="2911475" y="1409700"/>
          <p14:tracePt t="30530" x="2911475" y="1401763"/>
          <p14:tracePt t="30579" x="2911475" y="1393825"/>
          <p14:tracePt t="30613" x="2911475" y="1387475"/>
          <p14:tracePt t="30752" x="2911475" y="1379538"/>
          <p14:tracePt t="30897" x="2911475" y="1371600"/>
          <p14:tracePt t="30922" x="2911475" y="1363663"/>
          <p14:tracePt t="31042" x="2911475" y="1355725"/>
          <p14:tracePt t="31082" x="2911475" y="1349375"/>
          <p14:tracePt t="31131" x="2911475" y="1341438"/>
          <p14:tracePt t="31149" x="2911475" y="1333500"/>
          <p14:tracePt t="31218" x="2911475" y="1325563"/>
          <p14:tracePt t="32129" x="2911475" y="1333500"/>
          <p14:tracePt t="32614" x="2911475" y="1349375"/>
          <p14:tracePt t="32626" x="2911475" y="1355725"/>
          <p14:tracePt t="32648" x="2911475" y="1371600"/>
          <p14:tracePt t="32688" x="2911475" y="1379538"/>
          <p14:tracePt t="32736" x="2911475" y="1387475"/>
          <p14:tracePt t="32752" x="2911475" y="1393825"/>
          <p14:tracePt t="32777" x="2911475" y="1401763"/>
          <p14:tracePt t="32792" x="2911475" y="1417638"/>
          <p14:tracePt t="32816" x="2911475" y="1425575"/>
          <p14:tracePt t="32864" x="2911475" y="1439863"/>
          <p14:tracePt t="32907" x="2911475" y="1447800"/>
          <p14:tracePt t="32933" x="2911475" y="1470025"/>
          <p14:tracePt t="32944" x="2911475" y="1501775"/>
          <p14:tracePt t="32969" x="2911475" y="1524000"/>
          <p14:tracePt t="32984" x="2911475" y="1539875"/>
          <p14:tracePt t="33009" x="2911475" y="1554163"/>
          <p14:tracePt t="33025" x="2911475" y="1562100"/>
          <p14:tracePt t="33050" x="2911475" y="1584325"/>
          <p14:tracePt t="33077" x="2911475" y="1608138"/>
          <p14:tracePt t="33094" x="2911475" y="1638300"/>
          <p14:tracePt t="33113" x="2911475" y="1668463"/>
          <p14:tracePt t="33137" x="2911475" y="1692275"/>
          <p14:tracePt t="33152" x="2911475" y="1722438"/>
          <p14:tracePt t="33177" x="2911475" y="1744663"/>
          <p14:tracePt t="33201" x="2911475" y="1774825"/>
          <p14:tracePt t="33217" x="2911475" y="1806575"/>
          <p14:tracePt t="33241" x="2911475" y="1828800"/>
          <p14:tracePt t="33257" x="2911475" y="1851025"/>
          <p14:tracePt t="33281" x="2911475" y="1889125"/>
          <p14:tracePt t="33304" x="2911475" y="1920875"/>
          <p14:tracePt t="33321" x="2911475" y="1951038"/>
          <p14:tracePt t="33344" x="2911475" y="1973263"/>
          <p14:tracePt t="33368" x="2911475" y="2019300"/>
          <p14:tracePt t="33385" x="2911475" y="2049463"/>
          <p14:tracePt t="33410" x="2911475" y="2073275"/>
          <p14:tracePt t="33433" x="2911475" y="2095500"/>
          <p14:tracePt t="33449" x="2911475" y="2117725"/>
          <p14:tracePt t="33474" x="2911475" y="2141538"/>
          <p14:tracePt t="33500" x="2911475" y="2163763"/>
          <p14:tracePt t="33514" x="2911475" y="2187575"/>
          <p14:tracePt t="33536" x="2911475" y="2217738"/>
          <p14:tracePt t="33552" x="2911475" y="2232025"/>
          <p14:tracePt t="33578" x="2911475" y="2255838"/>
          <p14:tracePt t="33603" x="2911475" y="2278063"/>
          <p14:tracePt t="33622" x="2911475" y="2301875"/>
          <p14:tracePt t="33641" x="2911475" y="2324100"/>
          <p14:tracePt t="33664" x="2911475" y="2354263"/>
          <p14:tracePt t="33681" x="2911475" y="2384425"/>
          <p14:tracePt t="33705" x="2911475" y="2416175"/>
          <p14:tracePt t="33728" x="2911475" y="2454275"/>
          <p14:tracePt t="33744" x="2911475" y="2492375"/>
          <p14:tracePt t="33769" x="2911475" y="2522538"/>
          <p14:tracePt t="33788" x="2917825" y="2544763"/>
          <p14:tracePt t="33810" x="2917825" y="2560638"/>
          <p14:tracePt t="33833" x="2917825" y="2582863"/>
          <p14:tracePt t="33850" x="2917825" y="2613025"/>
          <p14:tracePt t="33873" x="2917825" y="2659063"/>
          <p14:tracePt t="33899" x="2917825" y="2682875"/>
          <p14:tracePt t="33914" x="2917825" y="2697163"/>
          <p14:tracePt t="33936" x="2917825" y="2720975"/>
          <p14:tracePt t="33960" x="2917825" y="2743200"/>
          <p14:tracePt t="33979" x="2925763" y="2765425"/>
          <p14:tracePt t="34002" x="2925763" y="2789238"/>
          <p14:tracePt t="34022" x="2925763" y="2811463"/>
          <p14:tracePt t="34044" x="2925763" y="2835275"/>
          <p14:tracePt t="34064" x="2925763" y="2865438"/>
          <p14:tracePt t="34080" x="2925763" y="2903538"/>
          <p14:tracePt t="34104" x="2925763" y="2933700"/>
          <p14:tracePt t="34130" x="2925763" y="2979738"/>
          <p14:tracePt t="34146" x="2925763" y="3017838"/>
          <p14:tracePt t="34170" x="2925763" y="3048000"/>
          <p14:tracePt t="34192" x="2925763" y="3070225"/>
          <p14:tracePt t="34210" x="2925763" y="3094038"/>
          <p14:tracePt t="34239" x="2925763" y="3124200"/>
          <p14:tracePt t="34251" x="2925763" y="3146425"/>
          <p14:tracePt t="34274" x="2925763" y="3178175"/>
          <p14:tracePt t="34299" x="2925763" y="3208338"/>
          <p14:tracePt t="34314" x="2925763" y="3246438"/>
          <p14:tracePt t="34339" x="2925763" y="3284538"/>
          <p14:tracePt t="34365" x="2925763" y="3330575"/>
          <p14:tracePt t="34378" x="2925763" y="3352800"/>
          <p14:tracePt t="34401" x="2925763" y="3375025"/>
          <p14:tracePt t="34425" x="2917825" y="3398838"/>
          <p14:tracePt t="34441" x="2917825" y="3429000"/>
          <p14:tracePt t="34466" x="2911475" y="3451225"/>
          <p14:tracePt t="34482" x="2911475" y="3482975"/>
          <p14:tracePt t="34505" x="2911475" y="3505200"/>
          <p14:tracePt t="34529" x="2911475" y="3521075"/>
          <p14:tracePt t="34551" x="2911475" y="3527425"/>
          <p14:tracePt t="34569" x="2911475" y="3551238"/>
          <p14:tracePt t="34596" x="2911475" y="3589338"/>
          <p14:tracePt t="34612" x="2911475" y="3611563"/>
          <p14:tracePt t="34634" x="2911475" y="3627438"/>
          <p14:tracePt t="34657" x="2911475" y="3635375"/>
          <p14:tracePt t="34673" x="2911475" y="3649663"/>
          <p14:tracePt t="34697" x="2911475" y="3679825"/>
          <p14:tracePt t="34720" x="2903538" y="3695700"/>
          <p14:tracePt t="34738" x="2903538" y="3703638"/>
          <p14:tracePt t="34760" x="2903538" y="3711575"/>
          <p14:tracePt t="34776" x="2903538" y="3725863"/>
          <p14:tracePt t="34800" x="2903538" y="3733800"/>
          <p14:tracePt t="35572" x="2903538" y="3741738"/>
          <p14:tracePt t="35593" x="2895600" y="3749675"/>
          <p14:tracePt t="35792" x="2895600" y="3756025"/>
          <p14:tracePt t="35816" x="2895600" y="3763963"/>
          <p14:tracePt t="35832" x="2895600" y="3771900"/>
          <p14:tracePt t="35873" x="2895600" y="3779838"/>
          <p14:tracePt t="35945" x="2895600" y="3787775"/>
          <p14:tracePt t="36009" x="2895600" y="3794125"/>
          <p14:tracePt t="36034" x="2895600" y="3802063"/>
          <p14:tracePt t="36050" x="2895600" y="3810000"/>
          <p14:tracePt t="36074" x="2895600" y="3825875"/>
          <p14:tracePt t="36098" x="2895600" y="3848100"/>
          <p14:tracePt t="36112" x="2887663" y="3870325"/>
          <p14:tracePt t="36136" x="2887663" y="3886200"/>
          <p14:tracePt t="36152" x="2887663" y="3894138"/>
          <p14:tracePt t="36177" x="2887663" y="3908425"/>
          <p14:tracePt t="36201" x="2887663" y="3924300"/>
          <p14:tracePt t="36216" x="2887663" y="3932238"/>
          <p14:tracePt t="36240" x="2887663" y="3940175"/>
          <p14:tracePt t="36264" x="2887663" y="3946525"/>
          <p14:tracePt t="36282" x="2879725" y="3970338"/>
          <p14:tracePt t="36304" x="2879725" y="3978275"/>
          <p14:tracePt t="36329" x="2879725" y="3984625"/>
          <p14:tracePt t="36344" x="2879725" y="4016375"/>
          <p14:tracePt t="36368" x="2879725" y="4046538"/>
          <p14:tracePt t="36385" x="2879725" y="4060825"/>
          <p14:tracePt t="36409" x="2879725" y="4076700"/>
          <p14:tracePt t="36432" x="2879725" y="4084638"/>
          <p14:tracePt t="36448" x="2879725" y="4092575"/>
          <p14:tracePt t="36473" x="2879725" y="4098925"/>
          <p14:tracePt t="36498" x="2879725" y="4114800"/>
          <p14:tracePt t="36538" x="2879725" y="4122738"/>
          <p14:tracePt t="36564" x="2879725" y="4130675"/>
          <p14:tracePt t="38120" x="2879725" y="4137025"/>
          <p14:tracePt t="38137" x="2879725" y="4160838"/>
          <p14:tracePt t="38161" x="2879725" y="4175125"/>
          <p14:tracePt t="38176" x="2879725" y="4213225"/>
          <p14:tracePt t="38201" x="2879725" y="4267200"/>
          <p14:tracePt t="38225" x="2879725" y="4297363"/>
          <p14:tracePt t="38241" x="2879725" y="4321175"/>
          <p14:tracePt t="38265" x="2879725" y="4327525"/>
          <p14:tracePt t="38290" x="2879725" y="4335463"/>
          <p14:tracePt t="38307" x="2879725" y="4343400"/>
          <p14:tracePt t="38331" x="2879725" y="4351338"/>
          <p14:tracePt t="38344" x="2879725" y="4359275"/>
          <p14:tracePt t="38369" x="2879725" y="4381500"/>
          <p14:tracePt t="38393" x="2879725" y="4397375"/>
          <p14:tracePt t="38411" x="2879725" y="4411663"/>
          <p14:tracePt t="38457" x="2879725" y="4419600"/>
          <p14:tracePt t="38474" x="2879725" y="4449763"/>
          <p14:tracePt t="38498" x="2879725" y="4465638"/>
          <p14:tracePt t="38523" x="2879725" y="4487863"/>
          <p14:tracePt t="38537" x="2879725" y="4511675"/>
          <p14:tracePt t="38560" x="2879725" y="4564063"/>
          <p14:tracePt t="38578" x="2879725" y="4602163"/>
          <p14:tracePt t="38600" x="2879725" y="4618038"/>
          <p14:tracePt t="38625" x="2879725" y="4625975"/>
          <p14:tracePt t="38641" x="2879725" y="4648200"/>
          <p14:tracePt t="38664" x="2879725" y="4670425"/>
          <p14:tracePt t="38688" x="2879725" y="4678363"/>
          <p14:tracePt t="38793" x="2879725" y="4686300"/>
          <p14:tracePt t="38821" x="2879725" y="4694238"/>
          <p14:tracePt t="38862" x="2879725" y="4702175"/>
          <p14:tracePt t="38882" x="2887663" y="4716463"/>
          <p14:tracePt t="38946" x="2895600" y="4716463"/>
          <p14:tracePt t="38962" x="2895600" y="4724400"/>
          <p14:tracePt t="38986" x="2895600" y="4740275"/>
          <p14:tracePt t="39065" x="2895600" y="4746625"/>
          <p14:tracePt t="39112" x="2895600" y="4754563"/>
          <p14:tracePt t="39136" x="2895600" y="4762500"/>
          <p14:tracePt t="39162" x="2895600" y="4778375"/>
          <p14:tracePt t="39209" x="2895600" y="4784725"/>
          <p14:tracePt t="39250" x="2895600" y="4792663"/>
          <p14:tracePt t="39269" x="2895600" y="4800600"/>
          <p14:tracePt t="39292" x="2895600" y="4808538"/>
          <p14:tracePt t="39330" x="2895600" y="4816475"/>
          <p14:tracePt t="39353" x="2895600" y="4830763"/>
          <p14:tracePt t="39393" x="2895600" y="4838700"/>
          <p14:tracePt t="39417" x="2895600" y="4846638"/>
          <p14:tracePt t="39448" x="2895600" y="4854575"/>
          <p14:tracePt t="39507" x="2895600" y="4860925"/>
          <p14:tracePt t="39551" x="2895600" y="4868863"/>
          <p14:tracePt t="39594" x="2895600" y="4876800"/>
          <p14:tracePt t="45644" x="0" y="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A8F351BD-6A4E-401F-9A3A-F21B76340AF8}"/>
              </a:ext>
            </a:extLst>
          </p:cNvPr>
          <p:cNvPicPr>
            <a:picLocks noChangeAspect="1"/>
          </p:cNvPicPr>
          <p:nvPr/>
        </p:nvPicPr>
        <p:blipFill>
          <a:blip r:embed="rId4"/>
          <a:stretch>
            <a:fillRect/>
          </a:stretch>
        </p:blipFill>
        <p:spPr>
          <a:xfrm>
            <a:off x="440135" y="68766"/>
            <a:ext cx="8181541" cy="4151736"/>
          </a:xfrm>
          <a:prstGeom prst="rect">
            <a:avLst/>
          </a:prstGeom>
        </p:spPr>
      </p:pic>
      <p:pic>
        <p:nvPicPr>
          <p:cNvPr id="6" name="コンテンツ プレースホルダー 5">
            <a:extLst>
              <a:ext uri="{FF2B5EF4-FFF2-40B4-BE49-F238E27FC236}">
                <a16:creationId xmlns:a16="http://schemas.microsoft.com/office/drawing/2014/main" id="{C6F7092A-98C7-4F28-871E-B545DE02AC3B}"/>
              </a:ext>
            </a:extLst>
          </p:cNvPr>
          <p:cNvPicPr>
            <a:picLocks noGrp="1" noChangeAspect="1"/>
          </p:cNvPicPr>
          <p:nvPr>
            <p:ph idx="1"/>
          </p:nvPr>
        </p:nvPicPr>
        <p:blipFill>
          <a:blip r:embed="rId5"/>
          <a:stretch>
            <a:fillRect/>
          </a:stretch>
        </p:blipFill>
        <p:spPr>
          <a:xfrm>
            <a:off x="426631" y="2587476"/>
            <a:ext cx="7886700" cy="1991391"/>
          </a:xfrm>
          <a:noFill/>
        </p:spPr>
      </p:pic>
      <p:sp>
        <p:nvSpPr>
          <p:cNvPr id="4" name="コンテンツ プレースホルダー 2">
            <a:extLst>
              <a:ext uri="{FF2B5EF4-FFF2-40B4-BE49-F238E27FC236}">
                <a16:creationId xmlns:a16="http://schemas.microsoft.com/office/drawing/2014/main" id="{5CFB11CF-3D55-46BE-9D1E-761CBD07FBCC}"/>
              </a:ext>
            </a:extLst>
          </p:cNvPr>
          <p:cNvSpPr txBox="1">
            <a:spLocks/>
          </p:cNvSpPr>
          <p:nvPr/>
        </p:nvSpPr>
        <p:spPr>
          <a:xfrm>
            <a:off x="734976" y="3583172"/>
            <a:ext cx="7886700" cy="16161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dirty="0"/>
          </a:p>
        </p:txBody>
      </p:sp>
      <p:pic>
        <p:nvPicPr>
          <p:cNvPr id="10" name="図 9">
            <a:extLst>
              <a:ext uri="{FF2B5EF4-FFF2-40B4-BE49-F238E27FC236}">
                <a16:creationId xmlns:a16="http://schemas.microsoft.com/office/drawing/2014/main" id="{CF976532-E756-4857-AB7D-0E84D3EA62F1}"/>
              </a:ext>
            </a:extLst>
          </p:cNvPr>
          <p:cNvPicPr>
            <a:picLocks noChangeAspect="1"/>
          </p:cNvPicPr>
          <p:nvPr/>
        </p:nvPicPr>
        <p:blipFill>
          <a:blip r:embed="rId6"/>
          <a:stretch>
            <a:fillRect/>
          </a:stretch>
        </p:blipFill>
        <p:spPr>
          <a:xfrm>
            <a:off x="426632" y="4162547"/>
            <a:ext cx="7707276" cy="2264858"/>
          </a:xfrm>
          <a:prstGeom prst="rect">
            <a:avLst/>
          </a:prstGeom>
        </p:spPr>
      </p:pic>
      <p:cxnSp>
        <p:nvCxnSpPr>
          <p:cNvPr id="13" name="直線コネクタ 12">
            <a:extLst>
              <a:ext uri="{FF2B5EF4-FFF2-40B4-BE49-F238E27FC236}">
                <a16:creationId xmlns:a16="http://schemas.microsoft.com/office/drawing/2014/main" id="{906CC0EE-2A3F-4D33-A8B1-AC0724C24B78}"/>
              </a:ext>
            </a:extLst>
          </p:cNvPr>
          <p:cNvCxnSpPr/>
          <p:nvPr/>
        </p:nvCxnSpPr>
        <p:spPr>
          <a:xfrm>
            <a:off x="808074" y="4114487"/>
            <a:ext cx="3827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直線コネクタ 13">
            <a:extLst>
              <a:ext uri="{FF2B5EF4-FFF2-40B4-BE49-F238E27FC236}">
                <a16:creationId xmlns:a16="http://schemas.microsoft.com/office/drawing/2014/main" id="{30F3F989-FC98-4B58-833A-782B33067EE3}"/>
              </a:ext>
            </a:extLst>
          </p:cNvPr>
          <p:cNvCxnSpPr>
            <a:cxnSpLocks/>
          </p:cNvCxnSpPr>
          <p:nvPr/>
        </p:nvCxnSpPr>
        <p:spPr>
          <a:xfrm>
            <a:off x="797441" y="4348404"/>
            <a:ext cx="121211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直線コネクタ 15">
            <a:extLst>
              <a:ext uri="{FF2B5EF4-FFF2-40B4-BE49-F238E27FC236}">
                <a16:creationId xmlns:a16="http://schemas.microsoft.com/office/drawing/2014/main" id="{34DE73DD-B5C0-400C-9A30-78AC37EC03AB}"/>
              </a:ext>
            </a:extLst>
          </p:cNvPr>
          <p:cNvCxnSpPr>
            <a:cxnSpLocks/>
          </p:cNvCxnSpPr>
          <p:nvPr/>
        </p:nvCxnSpPr>
        <p:spPr>
          <a:xfrm>
            <a:off x="808074" y="4497260"/>
            <a:ext cx="85060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直線コネクタ 17">
            <a:extLst>
              <a:ext uri="{FF2B5EF4-FFF2-40B4-BE49-F238E27FC236}">
                <a16:creationId xmlns:a16="http://schemas.microsoft.com/office/drawing/2014/main" id="{5A88639C-46A2-43C7-96BE-B6C844F521D5}"/>
              </a:ext>
            </a:extLst>
          </p:cNvPr>
          <p:cNvCxnSpPr>
            <a:cxnSpLocks/>
          </p:cNvCxnSpPr>
          <p:nvPr/>
        </p:nvCxnSpPr>
        <p:spPr>
          <a:xfrm>
            <a:off x="765544" y="5953921"/>
            <a:ext cx="563526"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直線コネクタ 19">
            <a:extLst>
              <a:ext uri="{FF2B5EF4-FFF2-40B4-BE49-F238E27FC236}">
                <a16:creationId xmlns:a16="http://schemas.microsoft.com/office/drawing/2014/main" id="{A25FA961-DC08-43F7-992E-D32C447993C7}"/>
              </a:ext>
            </a:extLst>
          </p:cNvPr>
          <p:cNvCxnSpPr/>
          <p:nvPr/>
        </p:nvCxnSpPr>
        <p:spPr>
          <a:xfrm>
            <a:off x="3253563" y="4093223"/>
            <a:ext cx="3827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直線コネクタ 20">
            <a:extLst>
              <a:ext uri="{FF2B5EF4-FFF2-40B4-BE49-F238E27FC236}">
                <a16:creationId xmlns:a16="http://schemas.microsoft.com/office/drawing/2014/main" id="{DF77F82B-971D-4D55-A0C4-7CAD65003578}"/>
              </a:ext>
            </a:extLst>
          </p:cNvPr>
          <p:cNvCxnSpPr/>
          <p:nvPr/>
        </p:nvCxnSpPr>
        <p:spPr>
          <a:xfrm>
            <a:off x="2849526" y="4348404"/>
            <a:ext cx="3827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直線コネクタ 21">
            <a:extLst>
              <a:ext uri="{FF2B5EF4-FFF2-40B4-BE49-F238E27FC236}">
                <a16:creationId xmlns:a16="http://schemas.microsoft.com/office/drawing/2014/main" id="{B03C3A8E-8302-4972-AC47-3D3F8D82E9C9}"/>
              </a:ext>
            </a:extLst>
          </p:cNvPr>
          <p:cNvCxnSpPr>
            <a:cxnSpLocks/>
          </p:cNvCxnSpPr>
          <p:nvPr/>
        </p:nvCxnSpPr>
        <p:spPr>
          <a:xfrm>
            <a:off x="2870790" y="4922562"/>
            <a:ext cx="64858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直線コネクタ 23">
            <a:extLst>
              <a:ext uri="{FF2B5EF4-FFF2-40B4-BE49-F238E27FC236}">
                <a16:creationId xmlns:a16="http://schemas.microsoft.com/office/drawing/2014/main" id="{2DFFF966-222E-4BE4-B840-186EA4239395}"/>
              </a:ext>
            </a:extLst>
          </p:cNvPr>
          <p:cNvCxnSpPr>
            <a:cxnSpLocks/>
          </p:cNvCxnSpPr>
          <p:nvPr/>
        </p:nvCxnSpPr>
        <p:spPr>
          <a:xfrm>
            <a:off x="2849526" y="5953921"/>
            <a:ext cx="3827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直線コネクタ 26">
            <a:extLst>
              <a:ext uri="{FF2B5EF4-FFF2-40B4-BE49-F238E27FC236}">
                <a16:creationId xmlns:a16="http://schemas.microsoft.com/office/drawing/2014/main" id="{D01184CB-7743-4C42-A8E0-77F93F8C0C0E}"/>
              </a:ext>
            </a:extLst>
          </p:cNvPr>
          <p:cNvCxnSpPr/>
          <p:nvPr/>
        </p:nvCxnSpPr>
        <p:spPr>
          <a:xfrm>
            <a:off x="574157" y="1828489"/>
            <a:ext cx="3827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直線コネクタ 27">
            <a:extLst>
              <a:ext uri="{FF2B5EF4-FFF2-40B4-BE49-F238E27FC236}">
                <a16:creationId xmlns:a16="http://schemas.microsoft.com/office/drawing/2014/main" id="{AC8E2E61-0D8A-43CB-98B9-87CDC10E097D}"/>
              </a:ext>
            </a:extLst>
          </p:cNvPr>
          <p:cNvCxnSpPr/>
          <p:nvPr/>
        </p:nvCxnSpPr>
        <p:spPr>
          <a:xfrm>
            <a:off x="4530905" y="1828489"/>
            <a:ext cx="382773"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pic>
        <p:nvPicPr>
          <p:cNvPr id="2" name="オーディオ 1">
            <a:hlinkClick r:id="" action="ppaction://media"/>
            <a:extLst>
              <a:ext uri="{FF2B5EF4-FFF2-40B4-BE49-F238E27FC236}">
                <a16:creationId xmlns:a16="http://schemas.microsoft.com/office/drawing/2014/main" id="{58AABD74-A847-4A73-9B59-1B62A589A0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29044249"/>
      </p:ext>
    </p:extLst>
  </p:cSld>
  <p:clrMapOvr>
    <a:masterClrMapping/>
  </p:clrMapOvr>
  <mc:AlternateContent xmlns:mc="http://schemas.openxmlformats.org/markup-compatibility/2006" xmlns:p14="http://schemas.microsoft.com/office/powerpoint/2010/main">
    <mc:Choice Requires="p14">
      <p:transition spd="slow" p14:dur="2000" advTm="32368"/>
    </mc:Choice>
    <mc:Fallback xmlns="">
      <p:transition spd="slow" advTm="3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61" x="3225800" y="373063"/>
          <p14:tracePt t="6329" x="3225800" y="363538"/>
          <p14:tracePt t="6336" x="3236913" y="352425"/>
          <p14:tracePt t="6351" x="3236913" y="342900"/>
          <p14:tracePt t="6545" x="3236913" y="333375"/>
          <p14:tracePt t="8865" x="3236913" y="342900"/>
          <p14:tracePt t="8878" x="3225800" y="363538"/>
          <p14:tracePt t="8888" x="3105150" y="493713"/>
          <p14:tracePt t="8912" x="2973388" y="604838"/>
          <p14:tracePt t="8935" x="2873375" y="665163"/>
          <p14:tracePt t="8951" x="2771775" y="746125"/>
          <p14:tracePt t="8975" x="2620963" y="877888"/>
          <p14:tracePt t="8998" x="2298700" y="1079500"/>
          <p14:tracePt t="9018" x="1916113" y="1281113"/>
          <p14:tracePt t="9046" x="1543050" y="1512888"/>
          <p14:tracePt t="9049" x="1482725" y="1543050"/>
          <p14:tracePt t="9057" x="1420813" y="1582738"/>
          <p14:tracePt t="9065" x="1381125" y="1603375"/>
          <p14:tracePt t="9080" x="1290638" y="1654175"/>
          <p14:tracePt t="9087" x="1230313" y="1693863"/>
          <p14:tracePt t="9095" x="1189038" y="1724025"/>
          <p14:tracePt t="9103" x="1158875" y="1735138"/>
          <p14:tracePt t="9111" x="1109663" y="1765300"/>
          <p14:tracePt t="9121" x="1079500" y="1795463"/>
          <p14:tracePt t="9126" x="1028700" y="1816100"/>
          <p14:tracePt t="9135" x="968375" y="1846263"/>
          <p14:tracePt t="9143" x="947738" y="1865313"/>
          <p14:tracePt t="9151" x="927100" y="1876425"/>
          <p14:tracePt t="9167" x="896938" y="1895475"/>
          <p14:tracePt t="9176" x="866775" y="1906588"/>
          <p14:tracePt t="9185" x="827088" y="1925638"/>
          <p14:tracePt t="9191" x="806450" y="1936750"/>
          <p14:tracePt t="9199" x="796925" y="1946275"/>
          <p14:tracePt t="9208" x="785813" y="1946275"/>
          <p14:tracePt t="9215" x="766763" y="1946275"/>
          <p14:tracePt t="9226" x="766763" y="1955800"/>
          <p14:tracePt t="9231" x="746125" y="1955800"/>
          <p14:tracePt t="9244" x="736600" y="1955800"/>
          <p14:tracePt t="9257" x="725488" y="1955800"/>
          <p14:tracePt t="9273" x="706438" y="1955800"/>
          <p14:tracePt t="9280" x="695325" y="1955800"/>
          <p14:tracePt t="9288" x="674688" y="1955800"/>
          <p14:tracePt t="9295" x="655638" y="1955800"/>
          <p14:tracePt t="9319" x="644525" y="1955800"/>
          <p14:tracePt t="9327" x="635000" y="1946275"/>
          <p14:tracePt t="9335" x="625475" y="1936750"/>
          <p14:tracePt t="9344" x="614363" y="1925638"/>
          <p14:tracePt t="9351" x="604838" y="1916113"/>
          <p14:tracePt t="9360" x="584200" y="1916113"/>
          <p14:tracePt t="9367" x="584200" y="1906588"/>
          <p14:tracePt t="9376" x="574675" y="1906588"/>
          <p14:tracePt t="9391" x="574675" y="1895475"/>
          <p14:tracePt t="9399" x="554038" y="1885950"/>
          <p14:tracePt t="9423" x="534988" y="1876425"/>
          <p14:tracePt t="9433" x="523875" y="1876425"/>
          <p14:tracePt t="9447" x="514350" y="1865313"/>
          <p14:tracePt t="9455" x="504825" y="1865313"/>
          <p14:tracePt t="9463" x="493713" y="1855788"/>
          <p14:tracePt t="9471" x="493713" y="1846263"/>
          <p14:tracePt t="9479" x="473075" y="1846263"/>
          <p14:tracePt t="9487" x="473075" y="1835150"/>
          <p14:tracePt t="9505" x="463550" y="1825625"/>
          <p14:tracePt t="9530" x="454025" y="1816100"/>
          <p14:tracePt t="9625" x="454025" y="1804988"/>
          <p14:tracePt t="9655" x="454025" y="1795463"/>
          <p14:tracePt t="9688" x="454025" y="1784350"/>
          <p14:tracePt t="9712" x="454025" y="1774825"/>
          <p14:tracePt t="9833" x="454025" y="1765300"/>
          <p14:tracePt t="11802" x="454025" y="1774825"/>
          <p14:tracePt t="11813" x="442913" y="1804988"/>
          <p14:tracePt t="11817" x="442913" y="1825625"/>
          <p14:tracePt t="11824" x="433388" y="1855788"/>
          <p14:tracePt t="11831" x="433388" y="1885950"/>
          <p14:tracePt t="11863" x="423863" y="1925638"/>
          <p14:tracePt t="11887" x="423863" y="1946275"/>
          <p14:tracePt t="11903" x="412750" y="1976438"/>
          <p14:tracePt t="11927" x="403225" y="2017713"/>
          <p14:tracePt t="11952" x="403225" y="2078038"/>
          <p14:tracePt t="11968" x="382588" y="2138363"/>
          <p14:tracePt t="11992" x="382588" y="2198688"/>
          <p14:tracePt t="12016" x="373063" y="2268538"/>
          <p14:tracePt t="12032" x="373063" y="2339975"/>
          <p14:tracePt t="12058" x="373063" y="2390775"/>
          <p14:tracePt t="12083" x="363538" y="2439988"/>
          <p14:tracePt t="12096" x="352425" y="2490788"/>
          <p14:tracePt t="12123" x="342900" y="2562225"/>
          <p14:tracePt t="12146" x="333375" y="2662238"/>
          <p14:tracePt t="12161" x="322263" y="2722563"/>
          <p14:tracePt t="12184" x="312738" y="2782888"/>
          <p14:tracePt t="12192" x="312738" y="2794000"/>
          <p14:tracePt t="12200" x="312738" y="2813050"/>
          <p14:tracePt t="12215" x="303213" y="2833688"/>
          <p14:tracePt t="12224" x="303213" y="2844800"/>
          <p14:tracePt t="12241" x="303213" y="2863850"/>
          <p14:tracePt t="12255" x="303213" y="2874963"/>
          <p14:tracePt t="12271" x="303213" y="2894013"/>
          <p14:tracePt t="12295" x="303213" y="2905125"/>
          <p14:tracePt t="12319" x="303213" y="2914650"/>
          <p14:tracePt t="12367" x="303213" y="2924175"/>
          <p14:tracePt t="16337" x="303213" y="2935288"/>
          <p14:tracePt t="16352" x="303213" y="2965450"/>
          <p14:tracePt t="16376" x="292100" y="2984500"/>
          <p14:tracePt t="16400" x="292100" y="3005138"/>
          <p14:tracePt t="16440" x="292100" y="3016250"/>
          <p14:tracePt t="16465" x="282575" y="3046413"/>
          <p14:tracePt t="16480" x="271463" y="3136900"/>
          <p14:tracePt t="16505" x="271463" y="3217863"/>
          <p14:tracePt t="16528" x="271463" y="3248025"/>
          <p14:tracePt t="16546" x="271463" y="3278188"/>
          <p14:tracePt t="16568" x="271463" y="3327400"/>
          <p14:tracePt t="16591" x="271463" y="3389313"/>
          <p14:tracePt t="16608" x="271463" y="3489325"/>
          <p14:tracePt t="16631" x="261938" y="3609975"/>
          <p14:tracePt t="16655" x="261938" y="3702050"/>
          <p14:tracePt t="16671" x="261938" y="3771900"/>
          <p14:tracePt t="16695" x="261938" y="3822700"/>
          <p14:tracePt t="16719" x="261938" y="3892550"/>
          <p14:tracePt t="16727" x="261938" y="3913188"/>
          <p14:tracePt t="16735" x="261938" y="3922713"/>
          <p14:tracePt t="16743" x="261938" y="3943350"/>
          <p14:tracePt t="16750" x="271463" y="3963988"/>
          <p14:tracePt t="16759" x="271463" y="3973513"/>
          <p14:tracePt t="16767" x="271463" y="3983038"/>
          <p14:tracePt t="16775" x="271463" y="4013200"/>
          <p14:tracePt t="16808" x="282575" y="4044950"/>
          <p14:tracePt t="16832" x="292100" y="4064000"/>
          <p14:tracePt t="16847" x="303213" y="4084638"/>
          <p14:tracePt t="16896" x="312738" y="4094163"/>
          <p14:tracePt t="16960" x="322263" y="4094163"/>
          <p14:tracePt t="16984" x="333375" y="4094163"/>
          <p14:tracePt t="17024" x="342900" y="4094163"/>
          <p14:tracePt t="17103" x="352425" y="4094163"/>
          <p14:tracePt t="17145" x="363538" y="4094163"/>
          <p14:tracePt t="17160" x="363538" y="4084638"/>
          <p14:tracePt t="17185" x="373063" y="4084638"/>
          <p14:tracePt t="17323" x="382588" y="4084638"/>
          <p14:tracePt t="17385" x="382588" y="4075113"/>
          <p14:tracePt t="18641" x="403225" y="4124325"/>
          <p14:tracePt t="18656" x="423863" y="4175125"/>
          <p14:tracePt t="18679" x="433388" y="4216400"/>
          <p14:tracePt t="18695" x="433388" y="4225925"/>
          <p14:tracePt t="18751" x="433388" y="4235450"/>
          <p14:tracePt t="18775" x="442913" y="4235450"/>
          <p14:tracePt t="18801" x="442913" y="4246563"/>
          <p14:tracePt t="18841" x="442913" y="4256088"/>
          <p14:tracePt t="18906" x="454025" y="4256088"/>
          <p14:tracePt t="18932" x="454025" y="4265613"/>
          <p14:tracePt t="18960" x="463550" y="4265613"/>
          <p14:tracePt t="20138" x="463550" y="4286250"/>
          <p14:tracePt t="20153" x="463550" y="4295775"/>
          <p14:tracePt t="20177" x="463550" y="4306888"/>
          <p14:tracePt t="20204" x="463550" y="4316413"/>
          <p14:tracePt t="20263" x="463550" y="4325938"/>
          <p14:tracePt t="20303" x="473075" y="4346575"/>
          <p14:tracePt t="20327" x="473075" y="4356100"/>
          <p14:tracePt t="20351" x="473075" y="4367213"/>
          <p14:tracePt t="20408" x="473075" y="4376738"/>
          <p14:tracePt t="20453" x="473075" y="4387850"/>
          <p14:tracePt t="20464" x="484188" y="4387850"/>
          <p14:tracePt t="20585" x="484188" y="4397375"/>
          <p14:tracePt t="20744" x="493713" y="4397375"/>
          <p14:tracePt t="20761" x="493713" y="4406900"/>
          <p14:tracePt t="20896" x="493713" y="4418013"/>
          <p14:tracePt t="20921" x="504825" y="4427538"/>
          <p14:tracePt t="20943" x="504825" y="4437063"/>
          <p14:tracePt t="20961" x="504825" y="4448175"/>
          <p14:tracePt t="21049" x="504825" y="4457700"/>
          <p14:tracePt t="21065" x="504825" y="4467225"/>
          <p14:tracePt t="21259" x="514350" y="4467225"/>
          <p14:tracePt t="22122" x="514350" y="4487863"/>
          <p14:tracePt t="22143" x="514350" y="4497388"/>
          <p14:tracePt t="22160" x="514350" y="4508500"/>
          <p14:tracePt t="22184" x="514350" y="4538663"/>
          <p14:tracePt t="22200" x="514350" y="4568825"/>
          <p14:tracePt t="22225" x="514350" y="4608513"/>
          <p14:tracePt t="22248" x="523875" y="4649788"/>
          <p14:tracePt t="22264" x="544513" y="4679950"/>
          <p14:tracePt t="22289" x="554038" y="4740275"/>
          <p14:tracePt t="22313" x="574675" y="4779963"/>
          <p14:tracePt t="22328" x="584200" y="4830763"/>
          <p14:tracePt t="22352" x="595313" y="4851400"/>
          <p14:tracePt t="22376" x="595313" y="4870450"/>
          <p14:tracePt t="22392" x="604838" y="4902200"/>
          <p14:tracePt t="22415" x="635000" y="4972050"/>
          <p14:tracePt t="22439" x="655638" y="5062538"/>
          <p14:tracePt t="22455" x="665163" y="5113338"/>
          <p14:tracePt t="22485" x="674688" y="5164138"/>
          <p14:tracePt t="22496" x="685800" y="5203825"/>
          <p14:tracePt t="22521" x="685800" y="5233988"/>
          <p14:tracePt t="22548" x="685800" y="5264150"/>
          <p14:tracePt t="22561" x="695325" y="5314950"/>
          <p14:tracePt t="22584" x="695325" y="5354638"/>
          <p14:tracePt t="22608" x="695325" y="5426075"/>
          <p14:tracePt t="22624" x="695325" y="5456238"/>
          <p14:tracePt t="22648" x="695325" y="5486400"/>
          <p14:tracePt t="22672" x="695325" y="5526088"/>
          <p14:tracePt t="22688" x="695325" y="5576888"/>
          <p14:tracePt t="22711" x="695325" y="5607050"/>
          <p14:tracePt t="22735" x="695325" y="5657850"/>
          <p14:tracePt t="22751" x="695325" y="5678488"/>
          <p14:tracePt t="22775" x="685800" y="5688013"/>
          <p14:tracePt t="22800" x="685800" y="5697538"/>
          <p14:tracePt t="22815" x="685800" y="5708650"/>
          <p14:tracePt t="22841" x="685800" y="5727700"/>
          <p14:tracePt t="22863" x="674688" y="5748338"/>
          <p14:tracePt t="22881" x="674688" y="5789613"/>
          <p14:tracePt t="22904" x="674688" y="5808663"/>
          <p14:tracePt t="22968" x="674688" y="5819775"/>
          <p14:tracePt t="22993" x="674688" y="5829300"/>
          <p14:tracePt t="23016" x="674688" y="5838825"/>
          <p14:tracePt t="23032" x="674688" y="5849938"/>
          <p14:tracePt t="23072" x="674688" y="5859463"/>
          <p14:tracePt t="23120" x="674688" y="5880100"/>
          <p14:tracePt t="23136" x="674688" y="5889625"/>
          <p14:tracePt t="23177" x="674688" y="5899150"/>
          <p14:tracePt t="31113"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7B7BD81C-8A2F-4454-BAF9-77387B360082}"/>
              </a:ext>
            </a:extLst>
          </p:cNvPr>
          <p:cNvPicPr>
            <a:picLocks noGrp="1" noChangeAspect="1"/>
          </p:cNvPicPr>
          <p:nvPr>
            <p:ph idx="1"/>
          </p:nvPr>
        </p:nvPicPr>
        <p:blipFill>
          <a:blip r:embed="rId4"/>
          <a:stretch>
            <a:fillRect/>
          </a:stretch>
        </p:blipFill>
        <p:spPr>
          <a:xfrm>
            <a:off x="257747" y="552892"/>
            <a:ext cx="8628505" cy="6103089"/>
          </a:xfrm>
          <a:prstGeom prst="rect">
            <a:avLst/>
          </a:prstGeom>
        </p:spPr>
      </p:pic>
      <p:pic>
        <p:nvPicPr>
          <p:cNvPr id="2" name="オーディオ 1">
            <a:hlinkClick r:id="" action="ppaction://media"/>
            <a:extLst>
              <a:ext uri="{FF2B5EF4-FFF2-40B4-BE49-F238E27FC236}">
                <a16:creationId xmlns:a16="http://schemas.microsoft.com/office/drawing/2014/main" id="{5632D84A-E86C-44DA-8A0E-2AE78D9090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96761318"/>
      </p:ext>
    </p:extLst>
  </p:cSld>
  <p:clrMapOvr>
    <a:masterClrMapping/>
  </p:clrMapOvr>
  <mc:AlternateContent xmlns:mc="http://schemas.openxmlformats.org/markup-compatibility/2006" xmlns:p14="http://schemas.microsoft.com/office/powerpoint/2010/main">
    <mc:Choice Requires="p14">
      <p:transition spd="slow" p14:dur="2000" advTm="20813"/>
    </mc:Choice>
    <mc:Fallback xmlns="">
      <p:transition spd="slow" advTm="2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59" x="2446338" y="5203825"/>
          <p14:tracePt t="2622" x="2438400" y="5203825"/>
          <p14:tracePt t="2686" x="2430463" y="5203825"/>
          <p14:tracePt t="2750" x="2422525" y="5203825"/>
          <p14:tracePt t="2798" x="2416175" y="5203825"/>
          <p14:tracePt t="2870" x="2408238" y="5203825"/>
          <p14:tracePt t="7110" x="2408238" y="5219700"/>
          <p14:tracePt t="7139" x="2408238" y="5235575"/>
          <p14:tracePt t="7151" x="2408238" y="5241925"/>
          <p14:tracePt t="7174" x="2408238" y="5249863"/>
          <p14:tracePt t="7190" x="2408238" y="5257800"/>
          <p14:tracePt t="7261" x="2408238" y="5265738"/>
          <p14:tracePt t="7279" x="2408238" y="5273675"/>
          <p14:tracePt t="7302" x="2408238" y="5280025"/>
          <p14:tracePt t="7342" x="2408238" y="5295900"/>
          <p14:tracePt t="7367" x="2408238" y="5303838"/>
          <p14:tracePt t="7405" x="2408238" y="5318125"/>
          <p14:tracePt t="7431" x="2408238" y="5326063"/>
          <p14:tracePt t="7453" x="2400300" y="5334000"/>
          <p14:tracePt t="7470" x="2400300" y="5341938"/>
          <p14:tracePt t="7509" x="2400300" y="5356225"/>
          <p14:tracePt t="7558" x="2400300" y="5364163"/>
          <p14:tracePt t="7579" x="2400300" y="5387975"/>
          <p14:tracePt t="7602" x="2400300" y="5394325"/>
          <p14:tracePt t="7625" x="2400300" y="5402263"/>
          <p14:tracePt t="7638" x="2400300" y="5410200"/>
          <p14:tracePt t="7958" x="2400300" y="5418138"/>
          <p14:tracePt t="7984" x="2400300" y="5426075"/>
          <p14:tracePt t="8016" x="2400300" y="5440363"/>
          <p14:tracePt t="8024" x="2400300" y="5456238"/>
          <p14:tracePt t="8045" x="2400300" y="5464175"/>
          <p14:tracePt t="9399" x="2400300" y="5470525"/>
          <p14:tracePt t="9425" x="2400300" y="5478463"/>
          <p14:tracePt t="9472" x="2400300" y="5486400"/>
          <p14:tracePt t="9486" x="2400300" y="5494338"/>
          <p14:tracePt t="9509" x="2400300" y="5502275"/>
          <p14:tracePt t="9533" x="2400300" y="5508625"/>
          <p14:tracePt t="9550" x="2400300" y="5532438"/>
          <p14:tracePt t="9598" x="2400300" y="5540375"/>
          <p14:tracePt t="9614" x="2400300" y="5546725"/>
          <p14:tracePt t="9639" x="2400300" y="5554663"/>
          <p14:tracePt t="9653" x="2400300" y="5562600"/>
          <p14:tracePt t="9680" x="2400300" y="5584825"/>
          <p14:tracePt t="9701" x="2400300" y="5600700"/>
          <p14:tracePt t="9719" x="2408238" y="5616575"/>
          <p14:tracePt t="9742" x="2408238" y="5622925"/>
          <p14:tracePt t="9764" x="2408238" y="5638800"/>
          <p14:tracePt t="9781" x="2408238" y="5646738"/>
          <p14:tracePt t="9810" x="2408238" y="5654675"/>
          <p14:tracePt t="9832" x="2408238" y="5661025"/>
          <p14:tracePt t="9845" x="2408238" y="5676900"/>
          <p14:tracePt t="9870" x="2408238" y="5692775"/>
          <p14:tracePt t="9893" x="2408238" y="5707063"/>
          <p14:tracePt t="9909" x="2408238" y="5715000"/>
          <p14:tracePt t="9933" x="2408238" y="5722938"/>
          <p14:tracePt t="9949" x="2408238" y="5737225"/>
          <p14:tracePt t="9973" x="2408238" y="5753100"/>
          <p14:tracePt t="9998" x="2408238" y="5761038"/>
          <p14:tracePt t="10014" x="2408238" y="5768975"/>
          <p14:tracePt t="10038" x="2408238" y="5783263"/>
          <p14:tracePt t="10061" x="2408238" y="5791200"/>
          <p14:tracePt t="10078" x="2408238" y="5807075"/>
          <p14:tracePt t="10100" x="2408238" y="5837238"/>
          <p14:tracePt t="10126" x="2408238" y="5867400"/>
          <p14:tracePt t="10142" x="2408238" y="5889625"/>
          <p14:tracePt t="10171" x="2408238" y="5905500"/>
          <p14:tracePt t="10182" x="2408238" y="5913438"/>
          <p14:tracePt t="10208" x="2408238" y="5927725"/>
          <p14:tracePt t="10232" x="2408238" y="5935663"/>
          <p14:tracePt t="10248" x="2408238" y="5951538"/>
          <p14:tracePt t="10293" x="2408238" y="5959475"/>
          <p14:tracePt t="10317" x="2408238" y="5965825"/>
          <p14:tracePt t="10333" x="2408238" y="5981700"/>
          <p14:tracePt t="10383" x="2408238" y="5989638"/>
          <p14:tracePt t="10406" x="2408238" y="5997575"/>
          <p14:tracePt t="10451" x="2408238" y="6003925"/>
          <p14:tracePt t="10496" x="2408238" y="6011863"/>
          <p14:tracePt t="10534" x="2408238" y="6019800"/>
          <p14:tracePt t="10679" x="2408238" y="6027738"/>
          <p14:tracePt t="13582" x="2408238" y="6011863"/>
          <p14:tracePt t="13609" x="2408238" y="6003925"/>
          <p14:tracePt t="13624" x="2408238" y="5997575"/>
          <p14:tracePt t="13645" x="2408238" y="5989638"/>
          <p14:tracePt t="13661" x="2408238" y="5981700"/>
          <p14:tracePt t="13685" x="2408238" y="5973763"/>
          <p14:tracePt t="13709" x="2408238" y="5965825"/>
          <p14:tracePt t="13727" x="2408238" y="5951538"/>
          <p14:tracePt t="13752" x="2408238" y="5927725"/>
          <p14:tracePt t="13773" x="2408238" y="5905500"/>
          <p14:tracePt t="13789" x="2408238" y="5889625"/>
          <p14:tracePt t="13812" x="2408238" y="5875338"/>
          <p14:tracePt t="13837" x="2408238" y="5867400"/>
          <p14:tracePt t="13855" x="2408238" y="5859463"/>
          <p14:tracePt t="13878" x="2408238" y="5851525"/>
          <p14:tracePt t="13893" x="2400300" y="5829300"/>
          <p14:tracePt t="13918" x="2400300" y="5821363"/>
          <p14:tracePt t="13942" x="2400300" y="5813425"/>
          <p14:tracePt t="13956" x="2400300" y="5807075"/>
          <p14:tracePt t="13981" x="2400300" y="5791200"/>
          <p14:tracePt t="14005" x="2400300" y="5768975"/>
          <p14:tracePt t="14027" x="2400300" y="5761038"/>
          <p14:tracePt t="14046" x="2400300" y="5753100"/>
          <p14:tracePt t="14072" x="2400300" y="5737225"/>
          <p14:tracePt t="14085" x="2400300" y="5722938"/>
          <p14:tracePt t="14108" x="2400300" y="5715000"/>
          <p14:tracePt t="14125" x="2400300" y="5707063"/>
          <p14:tracePt t="14149" x="2400300" y="5692775"/>
          <p14:tracePt t="14174" x="2400300" y="5668963"/>
          <p14:tracePt t="14191" x="2400300" y="5661025"/>
          <p14:tracePt t="14213" x="2400300" y="5654675"/>
          <p14:tracePt t="14237" x="2400300" y="5646738"/>
          <p14:tracePt t="14255" x="2400300" y="5630863"/>
          <p14:tracePt t="14276" x="2400300" y="5622925"/>
          <p14:tracePt t="14293" x="2400300" y="5616575"/>
          <p14:tracePt t="14318" x="2400300" y="5608638"/>
          <p14:tracePt t="14358" x="2400300" y="5592763"/>
          <p14:tracePt t="14384" x="2400300" y="5584825"/>
          <p14:tracePt t="14405" x="2408238" y="5578475"/>
          <p14:tracePt t="14422" x="2408238" y="5570538"/>
          <p14:tracePt t="14446" x="2416175" y="5554663"/>
          <p14:tracePt t="14487" x="2416175" y="5546725"/>
          <p14:tracePt t="14520" x="2416175" y="5540375"/>
          <p14:tracePt t="14526" x="2422525" y="5532438"/>
          <p14:tracePt t="14598" x="2430463" y="5524500"/>
          <p14:tracePt t="14646" x="2438400" y="5524500"/>
          <p14:tracePt t="14662" x="2446338" y="5516563"/>
          <p14:tracePt t="14702" x="2460625" y="5508625"/>
          <p14:tracePt t="14726" x="2468563" y="5508625"/>
          <p14:tracePt t="14751" x="2476500" y="5508625"/>
          <p14:tracePt t="14790" x="2484438" y="5508625"/>
          <p14:tracePt t="14813" x="2492375" y="5508625"/>
          <p14:tracePt t="14854" x="2506663" y="5502275"/>
          <p14:tracePt t="14877" x="2514600" y="5502275"/>
          <p14:tracePt t="14893" x="2522538" y="5502275"/>
          <p14:tracePt t="14916" x="2536825" y="5502275"/>
          <p14:tracePt t="14956" x="2544763" y="5502275"/>
          <p14:tracePt t="14980" x="2552700" y="5502275"/>
          <p14:tracePt t="15021" x="2560638" y="5502275"/>
          <p14:tracePt t="15052" x="2568575" y="5502275"/>
          <p14:tracePt t="15070" x="2568575" y="5508625"/>
          <p14:tracePt t="15092" x="2574925" y="5508625"/>
          <p14:tracePt t="15109" x="2582863" y="5516563"/>
          <p14:tracePt t="15173" x="2590800" y="5516563"/>
          <p14:tracePt t="15213" x="2598738" y="5532438"/>
          <p14:tracePt t="15255" x="2613025" y="5540375"/>
          <p14:tracePt t="15279" x="2613025" y="5546725"/>
          <p14:tracePt t="15302" x="2620963" y="5570538"/>
          <p14:tracePt t="15318" x="2636838" y="5600700"/>
          <p14:tracePt t="15340" x="2644775" y="5622925"/>
          <p14:tracePt t="15383" x="2644775" y="5630863"/>
          <p14:tracePt t="15404" x="2651125" y="5638800"/>
          <p14:tracePt t="15423" x="2659063" y="5654675"/>
          <p14:tracePt t="15445" x="2659063" y="5676900"/>
          <p14:tracePt t="15469" x="2667000" y="5699125"/>
          <p14:tracePt t="15488" x="2667000" y="5715000"/>
          <p14:tracePt t="15513" x="2667000" y="5722938"/>
          <p14:tracePt t="15533" x="2667000" y="5730875"/>
          <p14:tracePt t="15549" x="2667000" y="5753100"/>
          <p14:tracePt t="15573" x="2667000" y="5775325"/>
          <p14:tracePt t="15597" x="2667000" y="5791200"/>
          <p14:tracePt t="15613" x="2659063" y="5807075"/>
          <p14:tracePt t="15637" x="2644775" y="5821363"/>
          <p14:tracePt t="15656" x="2644775" y="5837238"/>
          <p14:tracePt t="15679" x="2628900" y="5851525"/>
          <p14:tracePt t="15717" x="2613025" y="5867400"/>
          <p14:tracePt t="15740" x="2590800" y="5875338"/>
          <p14:tracePt t="15765" x="2574925" y="5889625"/>
          <p14:tracePt t="15781" x="2560638" y="5897563"/>
          <p14:tracePt t="15805" x="2536825" y="5905500"/>
          <p14:tracePt t="15829" x="2522538" y="5913438"/>
          <p14:tracePt t="15845" x="2492375" y="5921375"/>
          <p14:tracePt t="15869" x="2438400" y="5935663"/>
          <p14:tracePt t="15892" x="2416175" y="5951538"/>
          <p14:tracePt t="15909" x="2408238" y="5951538"/>
          <p14:tracePt t="15974" x="2400300" y="5951538"/>
          <p14:tracePt t="15998" x="2392363" y="5951538"/>
          <p14:tracePt t="16023" x="2384425" y="5951538"/>
          <p14:tracePt t="16039" x="2370138" y="5951538"/>
          <p14:tracePt t="16062" x="2362200" y="5951538"/>
          <p14:tracePt t="16086" x="2346325" y="5951538"/>
          <p14:tracePt t="16102" x="2339975" y="5951538"/>
          <p14:tracePt t="16125" x="2316163" y="5951538"/>
          <p14:tracePt t="16166" x="2308225" y="5951538"/>
          <p14:tracePt t="16191" x="2301875" y="5951538"/>
          <p14:tracePt t="16207" x="2293938" y="5935663"/>
          <p14:tracePt t="16229" x="2286000" y="5927725"/>
          <p14:tracePt t="16253" x="2278063" y="5913438"/>
          <p14:tracePt t="16269" x="2270125" y="5889625"/>
          <p14:tracePt t="16293" x="2270125" y="5867400"/>
          <p14:tracePt t="16317" x="2270125" y="5837238"/>
          <p14:tracePt t="16333" x="2270125" y="5799138"/>
          <p14:tracePt t="16358" x="2270125" y="5783263"/>
          <p14:tracePt t="18711"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48EEF086-CD5A-428C-AAC8-923BA007CEC3}"/>
              </a:ext>
            </a:extLst>
          </p:cNvPr>
          <p:cNvPicPr>
            <a:picLocks noGrp="1" noChangeAspect="1"/>
          </p:cNvPicPr>
          <p:nvPr>
            <p:ph idx="1"/>
          </p:nvPr>
        </p:nvPicPr>
        <p:blipFill>
          <a:blip r:embed="rId4"/>
          <a:stretch>
            <a:fillRect/>
          </a:stretch>
        </p:blipFill>
        <p:spPr>
          <a:xfrm>
            <a:off x="764769" y="94777"/>
            <a:ext cx="7783808" cy="6668446"/>
          </a:xfrm>
          <a:prstGeom prst="rect">
            <a:avLst/>
          </a:prstGeom>
        </p:spPr>
      </p:pic>
      <p:pic>
        <p:nvPicPr>
          <p:cNvPr id="2" name="オーディオ 1">
            <a:hlinkClick r:id="" action="ppaction://media"/>
            <a:extLst>
              <a:ext uri="{FF2B5EF4-FFF2-40B4-BE49-F238E27FC236}">
                <a16:creationId xmlns:a16="http://schemas.microsoft.com/office/drawing/2014/main" id="{C9DF747C-18F3-4701-87D0-630404657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7493814"/>
      </p:ext>
    </p:extLst>
  </p:cSld>
  <p:clrMapOvr>
    <a:masterClrMapping/>
  </p:clrMapOvr>
  <mc:AlternateContent xmlns:mc="http://schemas.openxmlformats.org/markup-compatibility/2006" xmlns:p14="http://schemas.microsoft.com/office/powerpoint/2010/main">
    <mc:Choice Requires="p14">
      <p:transition spd="slow" p14:dur="2000" advTm="143467"/>
    </mc:Choice>
    <mc:Fallback xmlns="">
      <p:transition spd="slow" advTm="14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14" x="1989138" y="3124200"/>
          <p14:tracePt t="7723" x="1958975" y="3140075"/>
          <p14:tracePt t="7747" x="1943100" y="3146425"/>
          <p14:tracePt t="7769" x="1935163" y="3154363"/>
          <p14:tracePt t="7788" x="1927225" y="3154363"/>
          <p14:tracePt t="7811" x="1927225" y="3162300"/>
          <p14:tracePt t="7833" x="1920875" y="3162300"/>
          <p14:tracePt t="7884" x="1912938" y="3170238"/>
          <p14:tracePt t="7978" x="1912938" y="3178175"/>
          <p14:tracePt t="8002" x="1905000" y="3178175"/>
          <p14:tracePt t="8018" x="1905000" y="3184525"/>
          <p14:tracePt t="8070" x="1905000" y="3192463"/>
          <p14:tracePt t="8096" x="1905000" y="3200400"/>
          <p14:tracePt t="8114" x="1897063" y="3208338"/>
          <p14:tracePt t="8160" x="1897063" y="3216275"/>
          <p14:tracePt t="8181" x="1897063" y="3222625"/>
          <p14:tracePt t="8283" x="1897063" y="3230563"/>
          <p14:tracePt t="8319" x="1897063" y="3238500"/>
          <p14:tracePt t="8345" x="1897063" y="3246438"/>
          <p14:tracePt t="8365" x="1897063" y="3254375"/>
          <p14:tracePt t="8382" x="1897063" y="3260725"/>
          <p14:tracePt t="8398" x="1897063" y="3276600"/>
          <p14:tracePt t="8422" x="1897063" y="3292475"/>
          <p14:tracePt t="8517" x="1897063" y="3306763"/>
          <p14:tracePt t="8532" x="1897063" y="3314700"/>
          <p14:tracePt t="8572" x="1897063" y="3322638"/>
          <p14:tracePt t="8591" x="1905000" y="3336925"/>
          <p14:tracePt t="8609" x="1905000" y="3344863"/>
          <p14:tracePt t="8666" x="1912938" y="3344863"/>
          <p14:tracePt t="8967" x="1912938" y="3352800"/>
          <p14:tracePt t="8990" x="1912938" y="3360738"/>
          <p14:tracePt t="9012" x="1920875" y="3375025"/>
          <p14:tracePt t="9025" x="1920875" y="3382963"/>
          <p14:tracePt t="9050" x="1927225" y="3382963"/>
          <p14:tracePt t="9067" x="1927225" y="3398838"/>
          <p14:tracePt t="9121" x="1927225" y="3406775"/>
          <p14:tracePt t="9254" x="1935163" y="3406775"/>
          <p14:tracePt t="9269" x="1935163" y="3413125"/>
          <p14:tracePt t="9379" x="1935163" y="3421063"/>
          <p14:tracePt t="9395" x="1951038" y="3429000"/>
          <p14:tracePt t="9419" x="1951038" y="3436938"/>
          <p14:tracePt t="9438" x="1965325" y="3444875"/>
          <p14:tracePt t="9482" x="1973263" y="3444875"/>
          <p14:tracePt t="9500" x="1973263" y="3451225"/>
          <p14:tracePt t="9525" x="1981200" y="3451225"/>
          <p14:tracePt t="9595" x="1997075" y="3459163"/>
          <p14:tracePt t="9611" x="2003425" y="3467100"/>
          <p14:tracePt t="9636" x="2011363" y="3467100"/>
          <p14:tracePt t="9663" x="2019300" y="3475038"/>
          <p14:tracePt t="9682" x="2027238" y="3475038"/>
          <p14:tracePt t="9699" x="2041525" y="3482975"/>
          <p14:tracePt t="9716" x="2049463" y="3482975"/>
          <p14:tracePt t="9738" x="2057400" y="3489325"/>
          <p14:tracePt t="9762" x="2079625" y="3505200"/>
          <p14:tracePt t="9835" x="2087563" y="3505200"/>
          <p14:tracePt t="9861" x="2103438" y="3513138"/>
          <p14:tracePt t="9875" x="2117725" y="3513138"/>
          <p14:tracePt t="9904" x="2133600" y="3513138"/>
          <p14:tracePt t="9915" x="2141538" y="3513138"/>
          <p14:tracePt t="9942" x="2155825" y="3521075"/>
          <p14:tracePt t="9963" x="2171700" y="3521075"/>
          <p14:tracePt t="9981" x="2179638" y="3521075"/>
          <p14:tracePt t="10002" x="2209800" y="3521075"/>
          <p14:tracePt t="10025" x="2239963" y="3521075"/>
          <p14:tracePt t="10041" x="2270125" y="3521075"/>
          <p14:tracePt t="10066" x="2293938" y="3521075"/>
          <p14:tracePt t="10093" x="2316163" y="3521075"/>
          <p14:tracePt t="10105" x="2324100" y="3521075"/>
          <p14:tracePt t="10130" x="2332038" y="3513138"/>
          <p14:tracePt t="10148" x="2346325" y="3505200"/>
          <p14:tracePt t="10170" x="2362200" y="3505200"/>
          <p14:tracePt t="10193" x="2370138" y="3505200"/>
          <p14:tracePt t="10209" x="2378075" y="3497263"/>
          <p14:tracePt t="10236" x="2400300" y="3489325"/>
          <p14:tracePt t="10261" x="2416175" y="3475038"/>
          <p14:tracePt t="10275" x="2430463" y="3467100"/>
          <p14:tracePt t="10322" x="2438400" y="3459163"/>
          <p14:tracePt t="10338" x="2438400" y="3451225"/>
          <p14:tracePt t="10362" x="2454275" y="3436938"/>
          <p14:tracePt t="10405" x="2454275" y="3429000"/>
          <p14:tracePt t="10426" x="2454275" y="3421063"/>
          <p14:tracePt t="10450" x="2454275" y="3413125"/>
          <p14:tracePt t="10470" x="2460625" y="3398838"/>
          <p14:tracePt t="10490" x="2460625" y="3375025"/>
          <p14:tracePt t="10507" x="2460625" y="3344863"/>
          <p14:tracePt t="10536" x="2460625" y="3322638"/>
          <p14:tracePt t="10553" x="2460625" y="3306763"/>
          <p14:tracePt t="10570" x="2460625" y="3298825"/>
          <p14:tracePt t="10597" x="2460625" y="3292475"/>
          <p14:tracePt t="10618" x="2460625" y="3284538"/>
          <p14:tracePt t="10634" x="2460625" y="3260725"/>
          <p14:tracePt t="10658" x="2454275" y="3246438"/>
          <p14:tracePt t="10681" x="2446338" y="3238500"/>
          <p14:tracePt t="10707" x="2446338" y="3230563"/>
          <p14:tracePt t="10746" x="2438400" y="3230563"/>
          <p14:tracePt t="10786" x="2422525" y="3216275"/>
          <p14:tracePt t="10812" x="2408238" y="3200400"/>
          <p14:tracePt t="10845" x="2392363" y="3192463"/>
          <p14:tracePt t="10852" x="2384425" y="3184525"/>
          <p14:tracePt t="10876" x="2362200" y="3178175"/>
          <p14:tracePt t="10899" x="2346325" y="3178175"/>
          <p14:tracePt t="10915" x="2316163" y="3170238"/>
          <p14:tracePt t="10938" x="2278063" y="3170238"/>
          <p14:tracePt t="10962" x="2239963" y="3162300"/>
          <p14:tracePt t="10982" x="2225675" y="3154363"/>
          <p14:tracePt t="11019" x="2217738" y="3154363"/>
          <p14:tracePt t="11042" x="2209800" y="3154363"/>
          <p14:tracePt t="11067" x="2187575" y="3154363"/>
          <p14:tracePt t="11084" x="2171700" y="3154363"/>
          <p14:tracePt t="11109" x="2149475" y="3154363"/>
          <p14:tracePt t="11132" x="2125663" y="3154363"/>
          <p14:tracePt t="11148" x="2095500" y="3154363"/>
          <p14:tracePt t="11170" x="2073275" y="3154363"/>
          <p14:tracePt t="11186" x="2065338" y="3154363"/>
          <p14:tracePt t="11210" x="2049463" y="3154363"/>
          <p14:tracePt t="11234" x="2035175" y="3162300"/>
          <p14:tracePt t="11250" x="2019300" y="3162300"/>
          <p14:tracePt t="11273" x="2011363" y="3162300"/>
          <p14:tracePt t="11300" x="2003425" y="3162300"/>
          <p14:tracePt t="11321" x="1989138" y="3170238"/>
          <p14:tracePt t="11340" x="1973263" y="3178175"/>
          <p14:tracePt t="11378" x="1958975" y="3184525"/>
          <p14:tracePt t="11407" x="1935163" y="3208338"/>
          <p14:tracePt t="11422" x="1920875" y="3222625"/>
          <p14:tracePt t="11441" x="1912938" y="3222625"/>
          <p14:tracePt t="11466" x="1912938" y="3230563"/>
          <p14:tracePt t="11525" x="1912938" y="3238500"/>
          <p14:tracePt t="11539" x="1912938" y="3246438"/>
          <p14:tracePt t="11564" x="1912938" y="3260725"/>
          <p14:tracePt t="11588" x="1912938" y="3284538"/>
          <p14:tracePt t="11602" x="1912938" y="3298825"/>
          <p14:tracePt t="11631" x="1912938" y="3306763"/>
          <p14:tracePt t="11648" x="1920875" y="3314700"/>
          <p14:tracePt t="11666" x="1920875" y="3322638"/>
          <p14:tracePt t="11690" x="1920875" y="3330575"/>
          <p14:tracePt t="11706" x="1920875" y="3336925"/>
          <p14:tracePt t="11729" x="1927225" y="3344863"/>
          <p14:tracePt t="11779" x="1935163" y="3352800"/>
          <p14:tracePt t="11801" x="1943100" y="3360738"/>
          <p14:tracePt t="11819" x="1958975" y="3368675"/>
          <p14:tracePt t="11851" x="1965325" y="3375025"/>
          <p14:tracePt t="11858" x="1973263" y="3390900"/>
          <p14:tracePt t="11882" x="1989138" y="3406775"/>
          <p14:tracePt t="11906" x="2003425" y="3413125"/>
          <p14:tracePt t="11922" x="2019300" y="3421063"/>
          <p14:tracePt t="11945" x="2049463" y="3429000"/>
          <p14:tracePt t="11969" x="2087563" y="3436938"/>
          <p14:tracePt t="11988" x="2111375" y="3444875"/>
          <p14:tracePt t="12016" x="2133600" y="3444875"/>
          <p14:tracePt t="12037" x="2155825" y="3444875"/>
          <p14:tracePt t="12053" x="2163763" y="3444875"/>
          <p14:tracePt t="12074" x="2171700" y="3444875"/>
          <p14:tracePt t="12091" x="2193925" y="3444875"/>
          <p14:tracePt t="12138" x="2201863" y="3444875"/>
          <p14:tracePt t="12179" x="2209800" y="3444875"/>
          <p14:tracePt t="12470" x="2201863" y="3444875"/>
          <p14:tracePt t="12493" x="2193925" y="3444875"/>
          <p14:tracePt t="12518" x="2187575" y="3444875"/>
          <p14:tracePt t="12532" x="2179638" y="3444875"/>
          <p14:tracePt t="12554" x="2171700" y="3444875"/>
          <p14:tracePt t="12578" x="2155825" y="3444875"/>
          <p14:tracePt t="12595" x="2133600" y="3444875"/>
          <p14:tracePt t="12623" x="2117725" y="3444875"/>
          <p14:tracePt t="12633" x="2103438" y="3444875"/>
          <p14:tracePt t="12657" x="2095500" y="3444875"/>
          <p14:tracePt t="12683" x="2087563" y="3444875"/>
          <p14:tracePt t="12698" x="2065338" y="3436938"/>
          <p14:tracePt t="12721" x="2049463" y="3429000"/>
          <p14:tracePt t="12746" x="2035175" y="3429000"/>
          <p14:tracePt t="12761" x="2019300" y="3413125"/>
          <p14:tracePt t="12785" x="2011363" y="3413125"/>
          <p14:tracePt t="12802" x="2003425" y="3406775"/>
          <p14:tracePt t="12825" x="1989138" y="3390900"/>
          <p14:tracePt t="12850" x="1981200" y="3375025"/>
          <p14:tracePt t="12867" x="1965325" y="3360738"/>
          <p14:tracePt t="12891" x="1965325" y="3352800"/>
          <p14:tracePt t="12915" x="1965325" y="3344863"/>
          <p14:tracePt t="12932" x="1965325" y="3336925"/>
          <p14:tracePt t="12958" x="1965325" y="3322638"/>
          <p14:tracePt t="12979" x="1965325" y="3298825"/>
          <p14:tracePt t="12995" x="1965325" y="3276600"/>
          <p14:tracePt t="13020" x="1965325" y="3260725"/>
          <p14:tracePt t="13034" x="1981200" y="3238500"/>
          <p14:tracePt t="13064" x="1997075" y="3216275"/>
          <p14:tracePt t="13085" x="2027238" y="3184525"/>
          <p14:tracePt t="13097" x="2041525" y="3170238"/>
          <p14:tracePt t="13131" x="2057400" y="3154363"/>
          <p14:tracePt t="13149" x="2087563" y="3146425"/>
          <p14:tracePt t="13162" x="2103438" y="3140075"/>
          <p14:tracePt t="13192" x="2117725" y="3132138"/>
          <p14:tracePt t="13202" x="2141538" y="3132138"/>
          <p14:tracePt t="13225" x="2171700" y="3124200"/>
          <p14:tracePt t="13251" x="2193925" y="3124200"/>
          <p14:tracePt t="13266" x="2209800" y="3124200"/>
          <p14:tracePt t="13289" x="2232025" y="3124200"/>
          <p14:tracePt t="13313" x="2247900" y="3124200"/>
          <p14:tracePt t="13331" x="2255838" y="3124200"/>
          <p14:tracePt t="13356" x="2263775" y="3132138"/>
          <p14:tracePt t="13378" x="2270125" y="3132138"/>
          <p14:tracePt t="13393" x="2278063" y="3140075"/>
          <p14:tracePt t="13418" x="2286000" y="3146425"/>
          <p14:tracePt t="13435" x="2293938" y="3170238"/>
          <p14:tracePt t="13458" x="2293938" y="3178175"/>
          <p14:tracePt t="13482" x="2293938" y="3184525"/>
          <p14:tracePt t="13500" x="2301875" y="3192463"/>
          <p14:tracePt t="13564" x="2308225" y="3192463"/>
          <p14:tracePt t="13603" x="2308225" y="3200400"/>
          <p14:tracePt t="13653" x="2316163" y="3200400"/>
          <p14:tracePt t="13679" x="2316163" y="3216275"/>
          <p14:tracePt t="13698" x="2324100" y="3230563"/>
          <p14:tracePt t="13719" x="2332038" y="3246438"/>
          <p14:tracePt t="13731" x="2332038" y="3260725"/>
          <p14:tracePt t="13778" x="2332038" y="3276600"/>
          <p14:tracePt t="13793" x="2332038" y="3284538"/>
          <p14:tracePt t="13818" x="2332038" y="3298825"/>
          <p14:tracePt t="13841" x="2332038" y="3306763"/>
          <p14:tracePt t="13862" x="2332038" y="3314700"/>
          <p14:tracePt t="13905" x="2332038" y="3322638"/>
          <p14:tracePt t="13922" x="2332038" y="3336925"/>
          <p14:tracePt t="13969" x="2332038" y="3344863"/>
          <p14:tracePt t="14011" x="2332038" y="3360738"/>
          <p14:tracePt t="14748" x="2370138" y="3368675"/>
          <p14:tracePt t="14767" x="2430463" y="3390900"/>
          <p14:tracePt t="14785" x="2476500" y="3398838"/>
          <p14:tracePt t="14809" x="2522538" y="3413125"/>
          <p14:tracePt t="14825" x="2560638" y="3421063"/>
          <p14:tracePt t="14850" x="2606675" y="3421063"/>
          <p14:tracePt t="14866" x="2628900" y="3429000"/>
          <p14:tracePt t="14892" x="2651125" y="3429000"/>
          <p14:tracePt t="14914" x="2682875" y="3429000"/>
          <p14:tracePt t="14929" x="2697163" y="3436938"/>
          <p14:tracePt t="14954" x="2713038" y="3436938"/>
          <p14:tracePt t="14982" x="2735263" y="3444875"/>
          <p14:tracePt t="14995" x="2743200" y="3444875"/>
          <p14:tracePt t="15019" x="2759075" y="3451225"/>
          <p14:tracePt t="15043" x="2789238" y="3451225"/>
          <p14:tracePt t="15059" x="2819400" y="3451225"/>
          <p14:tracePt t="15084" x="2841625" y="3459163"/>
          <p14:tracePt t="15110" x="2849563" y="3459163"/>
          <p14:tracePt t="15122" x="2857500" y="3459163"/>
          <p14:tracePt t="15146" x="2873375" y="3467100"/>
          <p14:tracePt t="15164" x="2879725" y="3467100"/>
          <p14:tracePt t="15187" x="2887663" y="3467100"/>
          <p14:tracePt t="15212" x="2903538" y="3467100"/>
          <p14:tracePt t="15259" x="2911475" y="3475038"/>
          <p14:tracePt t="15282" x="2925763" y="3482975"/>
          <p14:tracePt t="15301" x="2941638" y="3482975"/>
          <p14:tracePt t="15322" x="2949575" y="3482975"/>
          <p14:tracePt t="15345" x="2955925" y="3482975"/>
          <p14:tracePt t="15388" x="2963863" y="3482975"/>
          <p14:tracePt t="15675" x="2963863" y="3489325"/>
          <p14:tracePt t="15737" x="2955925" y="3497263"/>
          <p14:tracePt t="15761" x="2941638" y="3497263"/>
          <p14:tracePt t="15817" x="2933700" y="3497263"/>
          <p14:tracePt t="15843" x="2925763" y="3497263"/>
          <p14:tracePt t="15857" x="2925763" y="3505200"/>
          <p14:tracePt t="15881" x="2911475" y="3505200"/>
          <p14:tracePt t="15907" x="2895600" y="3505200"/>
          <p14:tracePt t="15921" x="2879725" y="3505200"/>
          <p14:tracePt t="15945" x="2865438" y="3505200"/>
          <p14:tracePt t="15969" x="2841625" y="3505200"/>
          <p14:tracePt t="15991" x="2819400" y="3505200"/>
          <p14:tracePt t="16014" x="2811463" y="3505200"/>
          <p14:tracePt t="16030" x="2803525" y="3505200"/>
          <p14:tracePt t="16049" x="2797175" y="3505200"/>
          <p14:tracePt t="16074" x="2781300" y="3505200"/>
          <p14:tracePt t="16091" x="2759075" y="3489325"/>
          <p14:tracePt t="16113" x="2751138" y="3482975"/>
          <p14:tracePt t="16137" x="2743200" y="3475038"/>
          <p14:tracePt t="16154" x="2727325" y="3467100"/>
          <p14:tracePt t="16179" x="2720975" y="3436938"/>
          <p14:tracePt t="16206" x="2713038" y="3421063"/>
          <p14:tracePt t="16221" x="2705100" y="3406775"/>
          <p14:tracePt t="16241" x="2697163" y="3382963"/>
          <p14:tracePt t="16258" x="2689225" y="3368675"/>
          <p14:tracePt t="16282" x="2689225" y="3352800"/>
          <p14:tracePt t="16305" x="2689225" y="3336925"/>
          <p14:tracePt t="16321" x="2689225" y="3314700"/>
          <p14:tracePt t="16345" x="2689225" y="3298825"/>
          <p14:tracePt t="16370" x="2689225" y="3292475"/>
          <p14:tracePt t="16385" x="2689225" y="3284538"/>
          <p14:tracePt t="16410" x="2689225" y="3254375"/>
          <p14:tracePt t="16437" x="2720975" y="3222625"/>
          <p14:tracePt t="16452" x="2743200" y="3192463"/>
          <p14:tracePt t="16476" x="2773363" y="3154363"/>
          <p14:tracePt t="16491" x="2797175" y="3132138"/>
          <p14:tracePt t="16514" x="2841625" y="3101975"/>
          <p14:tracePt t="16540" x="2873375" y="3078163"/>
          <p14:tracePt t="16554" x="2887663" y="3070225"/>
          <p14:tracePt t="16578" x="2895600" y="3070225"/>
          <p14:tracePt t="16602" x="2911475" y="3063875"/>
          <p14:tracePt t="16618" x="2941638" y="3063875"/>
          <p14:tracePt t="16641" x="2955925" y="3055938"/>
          <p14:tracePt t="16658" x="2987675" y="3055938"/>
          <p14:tracePt t="16681" x="3017838" y="3055938"/>
          <p14:tracePt t="16706" x="3032125" y="3055938"/>
          <p14:tracePt t="16722" x="3055938" y="3055938"/>
          <p14:tracePt t="16746" x="3086100" y="3070225"/>
          <p14:tracePt t="16769" x="3101975" y="3078163"/>
          <p14:tracePt t="16785" x="3108325" y="3094038"/>
          <p14:tracePt t="16810" x="3132138" y="3124200"/>
          <p14:tracePt t="16825" x="3132138" y="3146425"/>
          <p14:tracePt t="16850" x="3140075" y="3170238"/>
          <p14:tracePt t="16873" x="3154363" y="3192463"/>
          <p14:tracePt t="16891" x="3154363" y="3216275"/>
          <p14:tracePt t="16913" x="3154363" y="3230563"/>
          <p14:tracePt t="16937" x="3154363" y="3260725"/>
          <p14:tracePt t="16954" x="3154363" y="3284538"/>
          <p14:tracePt t="16977" x="3154363" y="3292475"/>
          <p14:tracePt t="17003" x="3154363" y="3314700"/>
          <p14:tracePt t="17018" x="3154363" y="3336925"/>
          <p14:tracePt t="17044" x="3140075" y="3360738"/>
          <p14:tracePt t="17059" x="3132138" y="3375025"/>
          <p14:tracePt t="17083" x="3124200" y="3390900"/>
          <p14:tracePt t="17125" x="3124200" y="3398838"/>
          <p14:tracePt t="18523" x="3162300" y="3398838"/>
          <p14:tracePt t="18539" x="3178175" y="3398838"/>
          <p14:tracePt t="18563" x="3184525" y="3398838"/>
          <p14:tracePt t="18658" x="3192463" y="3398838"/>
          <p14:tracePt t="18684" x="3200400" y="3398838"/>
          <p14:tracePt t="18699" x="3208338" y="3398838"/>
          <p14:tracePt t="18723" x="3216275" y="3398838"/>
          <p14:tracePt t="18762" x="3230563" y="3398838"/>
          <p14:tracePt t="18786" x="3246438" y="3398838"/>
          <p14:tracePt t="18811" x="3254375" y="3398838"/>
          <p14:tracePt t="18826" x="3260725" y="3398838"/>
          <p14:tracePt t="18851" x="3268663" y="3398838"/>
          <p14:tracePt t="18867" x="3276600" y="3398838"/>
          <p14:tracePt t="18890" x="3284538" y="3398838"/>
          <p14:tracePt t="19051" x="3292475" y="3398838"/>
          <p14:tracePt t="19098" x="3298825" y="3398838"/>
          <p14:tracePt t="19137" x="3306763" y="3398838"/>
          <p14:tracePt t="19169" x="3314700" y="3398838"/>
          <p14:tracePt t="19210" x="3322638" y="3398838"/>
          <p14:tracePt t="19251" x="3330575" y="3398838"/>
          <p14:tracePt t="19755" x="3322638" y="3398838"/>
          <p14:tracePt t="19771" x="3314700" y="3398838"/>
          <p14:tracePt t="19794" x="3306763" y="3398838"/>
          <p14:tracePt t="19819" x="3298825" y="3398838"/>
          <p14:tracePt t="19857" x="3292475" y="3398838"/>
          <p14:tracePt t="19882" x="3284538" y="3398838"/>
          <p14:tracePt t="19905" x="3276600" y="3398838"/>
          <p14:tracePt t="19945" x="3268663" y="3398838"/>
          <p14:tracePt t="19971" x="3260725" y="3398838"/>
          <p14:tracePt t="19993" x="3254375" y="3398838"/>
          <p14:tracePt t="20061" x="3254375" y="3390900"/>
          <p14:tracePt t="20100" x="3246438" y="3382963"/>
          <p14:tracePt t="20126" x="3230563" y="3368675"/>
          <p14:tracePt t="20147" x="3230563" y="3344863"/>
          <p14:tracePt t="20164" x="3230563" y="3330575"/>
          <p14:tracePt t="20197" x="3230563" y="3314700"/>
          <p14:tracePt t="20216" x="3230563" y="3306763"/>
          <p14:tracePt t="20230" x="3230563" y="3298825"/>
          <p14:tracePt t="20247" x="3230563" y="3284538"/>
          <p14:tracePt t="20268" x="3230563" y="3260725"/>
          <p14:tracePt t="20296" x="3230563" y="3238500"/>
          <p14:tracePt t="20314" x="3254375" y="3216275"/>
          <p14:tracePt t="20331" x="3276600" y="3184525"/>
          <p14:tracePt t="20353" x="3292475" y="3162300"/>
          <p14:tracePt t="20371" x="3306763" y="3146425"/>
          <p14:tracePt t="20418" x="3314700" y="3146425"/>
          <p14:tracePt t="20437" x="3322638" y="3140075"/>
          <p14:tracePt t="20461" x="3344863" y="3140075"/>
          <p14:tracePt t="20473" x="3360738" y="3140075"/>
          <p14:tracePt t="20498" x="3368675" y="3140075"/>
          <p14:tracePt t="20521" x="3390900" y="3140075"/>
          <p14:tracePt t="20537" x="3429000" y="3146425"/>
          <p14:tracePt t="20562" x="3451225" y="3162300"/>
          <p14:tracePt t="20585" x="3459163" y="3178175"/>
          <p14:tracePt t="20602" x="3475038" y="3192463"/>
          <p14:tracePt t="20626" x="3482975" y="3208338"/>
          <p14:tracePt t="20650" x="3482975" y="3216275"/>
          <p14:tracePt t="21955" x="3489325" y="3222625"/>
          <p14:tracePt t="21977" x="3581400" y="3260725"/>
          <p14:tracePt t="21993" x="3657600" y="3298825"/>
          <p14:tracePt t="22018" x="3687763" y="3314700"/>
          <p14:tracePt t="22043" x="3703638" y="3322638"/>
          <p14:tracePt t="22058" x="3711575" y="3330575"/>
          <p14:tracePt t="22066" x="3717925" y="3330575"/>
          <p14:tracePt t="22073" x="3717925" y="3336925"/>
          <p14:tracePt t="22081" x="3725863" y="3336925"/>
          <p14:tracePt t="22098" x="3733800" y="3344863"/>
          <p14:tracePt t="22113" x="3749675" y="3344863"/>
          <p14:tracePt t="22131" x="3771900" y="3360738"/>
          <p14:tracePt t="22156" x="3794125" y="3375025"/>
          <p14:tracePt t="22170" x="3802063" y="3375025"/>
          <p14:tracePt t="22259" x="3802063" y="3382963"/>
          <p14:tracePt t="22286" x="3802063" y="3390900"/>
          <p14:tracePt t="22301" x="3802063" y="3398838"/>
          <p14:tracePt t="22358" x="3802063" y="3413125"/>
          <p14:tracePt t="22377" x="3802063" y="3429000"/>
          <p14:tracePt t="22401" x="3794125" y="3436938"/>
          <p14:tracePt t="22417" x="3787775" y="3444875"/>
          <p14:tracePt t="22446" x="3779838" y="3444875"/>
          <p14:tracePt t="22460" x="3763963" y="3451225"/>
          <p14:tracePt t="22483" x="3733800" y="3451225"/>
          <p14:tracePt t="22509" x="3711575" y="3451225"/>
          <p14:tracePt t="22522" x="3687763" y="3459163"/>
          <p14:tracePt t="22545" x="3679825" y="3459163"/>
          <p14:tracePt t="22578" x="3673475" y="3459163"/>
          <p14:tracePt t="22601" x="3665538" y="3459163"/>
          <p14:tracePt t="22628" x="3657600" y="3459163"/>
          <p14:tracePt t="22647" x="3641725" y="3459163"/>
          <p14:tracePt t="22666" x="3627438" y="3459163"/>
          <p14:tracePt t="22682" x="3627438" y="3451225"/>
          <p14:tracePt t="22705" x="3611563" y="3451225"/>
          <p14:tracePt t="22731" x="3603625" y="3451225"/>
          <p14:tracePt t="22747" x="3603625" y="3444875"/>
          <p14:tracePt t="22793" x="3597275" y="3436938"/>
          <p14:tracePt t="22835" x="3589338" y="3436938"/>
          <p14:tracePt t="22861" x="3581400" y="3436938"/>
          <p14:tracePt t="22877" x="3581400" y="3429000"/>
          <p14:tracePt t="22899" x="3573463" y="3413125"/>
          <p14:tracePt t="22916" x="3565525" y="3406775"/>
          <p14:tracePt t="22938" x="3565525" y="3390900"/>
          <p14:tracePt t="22962" x="3559175" y="3375025"/>
          <p14:tracePt t="22978" x="3551238" y="3352800"/>
          <p14:tracePt t="23003" x="3551238" y="3322638"/>
          <p14:tracePt t="23029" x="3551238" y="3314700"/>
          <p14:tracePt t="23042" x="3551238" y="3306763"/>
          <p14:tracePt t="23066" x="3551238" y="3292475"/>
          <p14:tracePt t="23091" x="3551238" y="3268663"/>
          <p14:tracePt t="23106" x="3551238" y="3254375"/>
          <p14:tracePt t="23130" x="3559175" y="3238500"/>
          <p14:tracePt t="23155" x="3573463" y="3222625"/>
          <p14:tracePt t="23171" x="3589338" y="3222625"/>
          <p14:tracePt t="23195" x="3603625" y="3208338"/>
          <p14:tracePt t="23220" x="3619500" y="3200400"/>
          <p14:tracePt t="23234" x="3635375" y="3192463"/>
          <p14:tracePt t="23258" x="3649663" y="3192463"/>
          <p14:tracePt t="23273" x="3665538" y="3192463"/>
          <p14:tracePt t="23299" x="3695700" y="3192463"/>
          <p14:tracePt t="23321" x="3711575" y="3192463"/>
          <p14:tracePt t="23341" x="3725863" y="3192463"/>
          <p14:tracePt t="23361" x="3749675" y="3192463"/>
          <p14:tracePt t="23385" x="3763963" y="3200400"/>
          <p14:tracePt t="23402" x="3779838" y="3222625"/>
          <p14:tracePt t="23428" x="3810000" y="3238500"/>
          <p14:tracePt t="23448" x="3817938" y="3254375"/>
          <p14:tracePt t="23468" x="3825875" y="3268663"/>
          <p14:tracePt t="23489" x="3825875" y="3276600"/>
          <p14:tracePt t="23505" x="3825875" y="3292475"/>
          <p14:tracePt t="23529" x="3832225" y="3306763"/>
          <p14:tracePt t="23557" x="3832225" y="3322638"/>
          <p14:tracePt t="23571" x="3832225" y="3336925"/>
          <p14:tracePt t="23595" x="3832225" y="3352800"/>
          <p14:tracePt t="23617" x="3825875" y="3382963"/>
          <p14:tracePt t="23633" x="3810000" y="3413125"/>
          <p14:tracePt t="23657" x="3802063" y="3413125"/>
          <p14:tracePt t="27307" x="3810000" y="3413125"/>
          <p14:tracePt t="27331" x="3817938" y="3413125"/>
          <p14:tracePt t="27358" x="3840163" y="3413125"/>
          <p14:tracePt t="27948" x="3832225" y="3413125"/>
          <p14:tracePt t="27963" x="3749675" y="3398838"/>
          <p14:tracePt t="27986" x="3665538" y="3368675"/>
          <p14:tracePt t="28010" x="3581400" y="3330575"/>
          <p14:tracePt t="28025" x="3497263" y="3276600"/>
          <p14:tracePt t="28050" x="3344863" y="3162300"/>
          <p14:tracePt t="28066" x="3132138" y="2987675"/>
          <p14:tracePt t="28090" x="2925763" y="2827338"/>
          <p14:tracePt t="28114" x="2713038" y="2682875"/>
          <p14:tracePt t="28132" x="2590800" y="2590800"/>
          <p14:tracePt t="28158" x="2484438" y="2522538"/>
          <p14:tracePt t="28182" x="2400300" y="2460625"/>
          <p14:tracePt t="28189" x="2362200" y="2438400"/>
          <p14:tracePt t="28196" x="2339975" y="2422525"/>
          <p14:tracePt t="28213" x="2278063" y="2378075"/>
          <p14:tracePt t="28219" x="2263775" y="2354263"/>
          <p14:tracePt t="28231" x="2225675" y="2324100"/>
          <p14:tracePt t="28247" x="2187575" y="2293938"/>
          <p14:tracePt t="28253" x="2163763" y="2270125"/>
          <p14:tracePt t="28266" x="2133600" y="2247900"/>
          <p14:tracePt t="28279" x="2103438" y="2232025"/>
          <p14:tracePt t="28296" x="2035175" y="2171700"/>
          <p14:tracePt t="28298" x="1997075" y="2141538"/>
          <p14:tracePt t="28312" x="1958975" y="2117725"/>
          <p14:tracePt t="28329" x="1912938" y="2087563"/>
          <p14:tracePt t="28346" x="1874838" y="2065338"/>
          <p14:tracePt t="28362" x="1851025" y="2035175"/>
          <p14:tracePt t="28379" x="1820863" y="2011363"/>
          <p14:tracePt t="28395" x="1782763" y="1989138"/>
          <p14:tracePt t="28415" x="1760538" y="1965325"/>
          <p14:tracePt t="28418" x="1744663" y="1951038"/>
          <p14:tracePt t="28430" x="1730375" y="1943100"/>
          <p14:tracePt t="28446" x="1714500" y="1927225"/>
          <p14:tracePt t="28463" x="1684338" y="1897063"/>
          <p14:tracePt t="28467" x="1654175" y="1874838"/>
          <p14:tracePt t="28480" x="1638300" y="1866900"/>
          <p14:tracePt t="28497" x="1616075" y="1844675"/>
          <p14:tracePt t="28500" x="1592263" y="1828800"/>
          <p14:tracePt t="28514" x="1570038" y="1806575"/>
          <p14:tracePt t="28531" x="1562100" y="1798638"/>
          <p14:tracePt t="28546" x="1531938" y="1768475"/>
          <p14:tracePt t="28555" x="1508125" y="1752600"/>
          <p14:tracePt t="28563" x="1508125" y="1744663"/>
          <p14:tracePt t="28579" x="1477963" y="1722438"/>
          <p14:tracePt t="28596" x="1455738" y="1698625"/>
          <p14:tracePt t="28613" x="1425575" y="1660525"/>
          <p14:tracePt t="28629" x="1401763" y="1646238"/>
          <p14:tracePt t="28646" x="1387475" y="1630363"/>
          <p14:tracePt t="28662" x="1363663" y="1616075"/>
          <p14:tracePt t="28666" x="1355725" y="1600200"/>
          <p14:tracePt t="28679" x="1341438" y="1592263"/>
          <p14:tracePt t="28698" x="1311275" y="1562100"/>
          <p14:tracePt t="28709" x="1295400" y="1554163"/>
          <p14:tracePt t="28723" x="1295400" y="1546225"/>
          <p14:tracePt t="28736" x="1279525" y="1539875"/>
          <p14:tracePt t="28745" x="1265238" y="1524000"/>
          <p14:tracePt t="28762" x="1257300" y="1516063"/>
          <p14:tracePt t="28781" x="1249363" y="1508125"/>
          <p14:tracePt t="28795" x="1227138" y="1485900"/>
          <p14:tracePt t="28813" x="1203325" y="1470025"/>
          <p14:tracePt t="28838" x="1181100" y="1447800"/>
          <p14:tracePt t="28864" x="1173163" y="1431925"/>
          <p14:tracePt t="28874" x="1158875" y="1417638"/>
          <p14:tracePt t="28897" x="1127125" y="1393825"/>
          <p14:tracePt t="28914" x="1112838" y="1379538"/>
          <p14:tracePt t="28937" x="1089025" y="1363663"/>
          <p14:tracePt t="28961" x="1066800" y="1333500"/>
          <p14:tracePt t="28980" x="1050925" y="1325563"/>
          <p14:tracePt t="29003" x="1036638" y="1303338"/>
          <p14:tracePt t="29025" x="1020763" y="1287463"/>
          <p14:tracePt t="29048" x="990600" y="1265238"/>
          <p14:tracePt t="29071" x="974725" y="1249363"/>
          <p14:tracePt t="29083" x="944563" y="1235075"/>
          <p14:tracePt t="29107" x="914400" y="1196975"/>
          <p14:tracePt t="29131" x="884238" y="1165225"/>
          <p14:tracePt t="29146" x="854075" y="1135063"/>
          <p14:tracePt t="29170" x="830263" y="1112838"/>
          <p14:tracePt t="29193" x="800100" y="1082675"/>
          <p14:tracePt t="29209" x="769938" y="1058863"/>
          <p14:tracePt t="29233" x="754063" y="1028700"/>
          <p14:tracePt t="29250" x="739775" y="1012825"/>
          <p14:tracePt t="29274" x="723900" y="990600"/>
          <p14:tracePt t="29297" x="715963" y="982663"/>
          <p14:tracePt t="29315" x="708025" y="982663"/>
          <p14:tracePt t="29321" x="708025" y="974725"/>
          <p14:tracePt t="29339" x="701675" y="974725"/>
          <p14:tracePt t="29350" x="701675" y="968375"/>
          <p14:tracePt t="29379" x="693738" y="960438"/>
          <p14:tracePt t="29404" x="685800" y="952500"/>
          <p14:tracePt t="29421" x="685800" y="936625"/>
          <p14:tracePt t="29442" x="677863" y="930275"/>
          <p14:tracePt t="29469" x="677863" y="922338"/>
          <p14:tracePt t="29483" x="669925" y="906463"/>
          <p14:tracePt t="29505" x="669925" y="884238"/>
          <p14:tracePt t="29521" x="669925" y="876300"/>
          <p14:tracePt t="29545" x="663575" y="868363"/>
          <p14:tracePt t="29570" x="663575" y="854075"/>
          <p14:tracePt t="29610" x="663575" y="846138"/>
          <p14:tracePt t="29633" x="663575" y="838200"/>
          <p14:tracePt t="29650" x="663575" y="830263"/>
          <p14:tracePt t="29697" x="655638" y="830263"/>
          <p14:tracePt t="29758" x="655638" y="822325"/>
          <p14:tracePt t="29799" x="655638" y="815975"/>
          <p14:tracePt t="29839" x="655638" y="808038"/>
          <p14:tracePt t="29918" x="655638" y="800100"/>
          <p14:tracePt t="30682" x="669925" y="800100"/>
          <p14:tracePt t="30698" x="693738" y="800100"/>
          <p14:tracePt t="30722" x="723900" y="800100"/>
          <p14:tracePt t="30738" x="777875" y="800100"/>
          <p14:tracePt t="30761" x="830263" y="808038"/>
          <p14:tracePt t="30786" x="868363" y="815975"/>
          <p14:tracePt t="30802" x="892175" y="822325"/>
          <p14:tracePt t="30826" x="906463" y="822325"/>
          <p14:tracePt t="30852" x="922338" y="830263"/>
          <p14:tracePt t="30866" x="952500" y="830263"/>
          <p14:tracePt t="30891" x="968375" y="838200"/>
          <p14:tracePt t="30906" x="990600" y="838200"/>
          <p14:tracePt t="30932" x="998538" y="838200"/>
          <p14:tracePt t="30956" x="1020763" y="838200"/>
          <p14:tracePt t="30972" x="1066800" y="838200"/>
          <p14:tracePt t="30995" x="1096963" y="838200"/>
          <p14:tracePt t="31019" x="1112838" y="838200"/>
          <p14:tracePt t="31044" x="1120775" y="838200"/>
          <p14:tracePt t="31292" x="1112838" y="838200"/>
          <p14:tracePt t="31318" x="1074738" y="838200"/>
          <p14:tracePt t="31334" x="1020763" y="838200"/>
          <p14:tracePt t="31353" x="998538" y="830263"/>
          <p14:tracePt t="31380" x="982663" y="815975"/>
          <p14:tracePt t="31394" x="968375" y="800100"/>
          <p14:tracePt t="31420" x="952500" y="784225"/>
          <p14:tracePt t="31442" x="944563" y="762000"/>
          <p14:tracePt t="31460" x="944563" y="754063"/>
          <p14:tracePt t="31483" x="936625" y="739775"/>
          <p14:tracePt t="32019" x="944563" y="739775"/>
          <p14:tracePt t="32047" x="968375" y="739775"/>
          <p14:tracePt t="32060" x="1006475" y="746125"/>
          <p14:tracePt t="32082" x="1044575" y="746125"/>
          <p14:tracePt t="32099" x="1066800" y="746125"/>
          <p14:tracePt t="32122" x="1096963" y="754063"/>
          <p14:tracePt t="32147" x="1135063" y="762000"/>
          <p14:tracePt t="32161" x="1203325" y="769938"/>
          <p14:tracePt t="32186" x="1273175" y="777875"/>
          <p14:tracePt t="32210" x="1333500" y="784225"/>
          <p14:tracePt t="32227" x="1363663" y="784225"/>
          <p14:tracePt t="32253" x="1401763" y="792163"/>
          <p14:tracePt t="32266" x="1417638" y="792163"/>
          <p14:tracePt t="32275" x="1425575" y="792163"/>
          <p14:tracePt t="32281" x="1439863" y="800100"/>
          <p14:tracePt t="32298" x="1455738" y="800100"/>
          <p14:tracePt t="32316" x="1470025" y="800100"/>
          <p14:tracePt t="32328" x="1485900" y="800100"/>
          <p14:tracePt t="32345" x="1508125" y="800100"/>
          <p14:tracePt t="32362" x="1539875" y="800100"/>
          <p14:tracePt t="32378" x="1584325" y="800100"/>
          <p14:tracePt t="32412" x="1660525" y="800100"/>
          <p14:tracePt t="32429" x="1698625" y="800100"/>
          <p14:tracePt t="32445" x="1722438" y="800100"/>
          <p14:tracePt t="32466" x="1736725" y="800100"/>
          <p14:tracePt t="32496" x="1744663" y="800100"/>
          <p14:tracePt t="33267" x="1760538" y="800100"/>
          <p14:tracePt t="33286" x="1782763" y="800100"/>
          <p14:tracePt t="33305" x="1806575" y="800100"/>
          <p14:tracePt t="33329" x="1812925" y="800100"/>
          <p14:tracePt t="33347" x="1820863" y="800100"/>
          <p14:tracePt t="33369" x="1844675" y="800100"/>
          <p14:tracePt t="33385" x="1874838" y="800100"/>
          <p14:tracePt t="33409" x="1889125" y="800100"/>
          <p14:tracePt t="33434" x="1897063" y="800100"/>
          <p14:tracePt t="33461" x="1905000" y="800100"/>
          <p14:tracePt t="33476" x="1920875" y="800100"/>
          <p14:tracePt t="33498" x="1927225" y="800100"/>
          <p14:tracePt t="33514" x="1943100" y="800100"/>
          <p14:tracePt t="33537" x="1951038" y="800100"/>
          <p14:tracePt t="33553" x="1965325" y="800100"/>
          <p14:tracePt t="33580" x="1989138" y="808038"/>
          <p14:tracePt t="33606" x="2003425" y="808038"/>
          <p14:tracePt t="33619" x="2019300" y="808038"/>
          <p14:tracePt t="33643" x="2027238" y="808038"/>
          <p14:tracePt t="33668" x="2035175" y="808038"/>
          <p14:tracePt t="33681" x="2041525" y="808038"/>
          <p14:tracePt t="33707" x="2049463" y="808038"/>
          <p14:tracePt t="33724" x="2057400" y="808038"/>
          <p14:tracePt t="33745" x="2065338" y="808038"/>
          <p14:tracePt t="33785" x="2073275" y="808038"/>
          <p14:tracePt t="33809" x="2079625" y="808038"/>
          <p14:tracePt t="33835" x="2087563" y="808038"/>
          <p14:tracePt t="33852" x="2095500" y="808038"/>
          <p14:tracePt t="33873" x="2103438" y="808038"/>
          <p14:tracePt t="33897" x="2111375" y="808038"/>
          <p14:tracePt t="33915" x="2117725" y="808038"/>
          <p14:tracePt t="33937" x="2125663" y="808038"/>
          <p14:tracePt t="33993" x="2133600" y="808038"/>
          <p14:tracePt t="34065" x="2141538" y="808038"/>
          <p14:tracePt t="34085" x="2149475" y="800100"/>
          <p14:tracePt t="34113" x="2163763" y="800100"/>
          <p14:tracePt t="34129" x="2179638" y="800100"/>
          <p14:tracePt t="34150" x="2187575" y="800100"/>
          <p14:tracePt t="34182" x="2193925" y="800100"/>
          <p14:tracePt t="34187" x="2209800" y="800100"/>
          <p14:tracePt t="34210" x="2232025" y="800100"/>
          <p14:tracePt t="34234" x="2247900" y="792163"/>
          <p14:tracePt t="34250" x="2263775" y="792163"/>
          <p14:tracePt t="34274" x="2278063" y="792163"/>
          <p14:tracePt t="34297" x="2286000" y="792163"/>
          <p14:tracePt t="34314" x="2286000" y="784225"/>
          <p14:tracePt t="34627" x="2301875" y="784225"/>
          <p14:tracePt t="34646" x="2324100" y="784225"/>
          <p14:tracePt t="34666" x="2354263" y="784225"/>
          <p14:tracePt t="34693" x="2392363" y="777875"/>
          <p14:tracePt t="34712" x="2446338" y="769938"/>
          <p14:tracePt t="34732" x="2484438" y="762000"/>
          <p14:tracePt t="34747" x="2506663" y="762000"/>
          <p14:tracePt t="34769" x="2514600" y="762000"/>
          <p14:tracePt t="34793" x="2522538" y="762000"/>
          <p14:tracePt t="34809" x="2530475" y="762000"/>
          <p14:tracePt t="34833" x="2544763" y="754063"/>
          <p14:tracePt t="34859" x="2560638" y="754063"/>
          <p14:tracePt t="34874" x="2568575" y="754063"/>
          <p14:tracePt t="34899" x="2582863" y="754063"/>
          <p14:tracePt t="34915" x="2606675" y="754063"/>
          <p14:tracePt t="34937" x="2613025" y="754063"/>
          <p14:tracePt t="34962" x="2628900" y="754063"/>
          <p14:tracePt t="34978" x="2644775" y="746125"/>
          <p14:tracePt t="35003" x="2674938" y="746125"/>
          <p14:tracePt t="35030" x="2713038" y="746125"/>
          <p14:tracePt t="35047" x="2735263" y="746125"/>
          <p14:tracePt t="35067" x="2759075" y="739775"/>
          <p14:tracePt t="35089" x="2781300" y="739775"/>
          <p14:tracePt t="35105" x="2797175" y="739775"/>
          <p14:tracePt t="35146" x="2803525" y="739775"/>
          <p14:tracePt t="35195" x="2811463" y="739775"/>
          <p14:tracePt t="35211" x="2819400" y="739775"/>
          <p14:tracePt t="35308" x="2827338" y="739775"/>
          <p14:tracePt t="35491" x="2835275" y="739775"/>
          <p14:tracePt t="35691" x="2849563" y="739775"/>
          <p14:tracePt t="35733" x="2857500" y="739775"/>
          <p14:tracePt t="35760" x="2865438" y="739775"/>
          <p14:tracePt t="35780" x="2873375" y="739775"/>
          <p14:tracePt t="35802" x="2879725" y="739775"/>
          <p14:tracePt t="35818" x="2887663" y="739775"/>
          <p14:tracePt t="35835" x="2895600" y="739775"/>
          <p14:tracePt t="35858" x="2911475" y="739775"/>
          <p14:tracePt t="35885" x="2925763" y="739775"/>
          <p14:tracePt t="35897" x="2933700" y="739775"/>
          <p14:tracePt t="35924" x="2963863" y="739775"/>
          <p14:tracePt t="35938" x="2987675" y="739775"/>
          <p14:tracePt t="35965" x="3001963" y="739775"/>
          <p14:tracePt t="35988" x="3032125" y="739775"/>
          <p14:tracePt t="36002" x="3078163" y="739775"/>
          <p14:tracePt t="36027" x="3101975" y="739775"/>
          <p14:tracePt t="36052" x="3116263" y="746125"/>
          <p14:tracePt t="36065" x="3140075" y="746125"/>
          <p14:tracePt t="36090" x="3162300" y="754063"/>
          <p14:tracePt t="36114" x="3178175" y="754063"/>
          <p14:tracePt t="36131" x="3192463" y="754063"/>
          <p14:tracePt t="36157" x="3216275" y="754063"/>
          <p14:tracePt t="36170" x="3238500" y="754063"/>
          <p14:tracePt t="36195" x="3260725" y="754063"/>
          <p14:tracePt t="36217" x="3284538" y="762000"/>
          <p14:tracePt t="36233" x="3298825" y="762000"/>
          <p14:tracePt t="36257" x="3330575" y="762000"/>
          <p14:tracePt t="36283" x="3398838" y="769938"/>
          <p14:tracePt t="36298" x="3497263" y="777875"/>
          <p14:tracePt t="36322" x="3573463" y="777875"/>
          <p14:tracePt t="36346" x="3611563" y="784225"/>
          <p14:tracePt t="36364" x="3635375" y="784225"/>
          <p14:tracePt t="36389" x="3657600" y="784225"/>
          <p14:tracePt t="36413" x="3665538" y="784225"/>
          <p14:tracePt t="36955" x="3673475" y="784225"/>
          <p14:tracePt t="36971" x="3679825" y="784225"/>
          <p14:tracePt t="37003" x="3687763" y="784225"/>
          <p14:tracePt t="37062" x="3695700" y="784225"/>
          <p14:tracePt t="37068" x="3703638" y="784225"/>
          <p14:tracePt t="37092" x="3725863" y="784225"/>
          <p14:tracePt t="37117" x="3756025" y="777875"/>
          <p14:tracePt t="37132" x="3810000" y="777875"/>
          <p14:tracePt t="37155" x="3840163" y="777875"/>
          <p14:tracePt t="37170" x="3870325" y="769938"/>
          <p14:tracePt t="37194" x="3946525" y="769938"/>
          <p14:tracePt t="37219" x="3984625" y="769938"/>
          <p14:tracePt t="37235" x="4068763" y="769938"/>
          <p14:tracePt t="37262" x="4130675" y="769938"/>
          <p14:tracePt t="37283" x="4168775" y="769938"/>
          <p14:tracePt t="37312" x="4259263" y="769938"/>
          <p14:tracePt t="37328" x="4321175" y="769938"/>
          <p14:tracePt t="37346" x="4365625" y="769938"/>
          <p14:tracePt t="37363" x="4397375" y="769938"/>
          <p14:tracePt t="37386" x="4427538" y="769938"/>
          <p14:tracePt t="37402" x="4441825" y="769938"/>
          <p14:tracePt t="37411" x="4449763" y="769938"/>
          <p14:tracePt t="37444" x="4457700" y="769938"/>
          <p14:tracePt t="37555" x="4465638" y="769938"/>
          <p14:tracePt t="38158" x="4473575" y="769938"/>
          <p14:tracePt t="38166" x="4479925" y="777875"/>
          <p14:tracePt t="38172" x="4487863" y="777875"/>
          <p14:tracePt t="38194" x="4525963" y="777875"/>
          <p14:tracePt t="38211" x="4572000" y="777875"/>
          <p14:tracePt t="38244" x="4640263" y="792163"/>
          <p14:tracePt t="38262" x="4732338" y="800100"/>
          <p14:tracePt t="38278" x="4838700" y="800100"/>
          <p14:tracePt t="38298" x="4876800" y="808038"/>
          <p14:tracePt t="38314" x="4906963" y="808038"/>
          <p14:tracePt t="38338" x="4922838" y="808038"/>
          <p14:tracePt t="38347" x="4930775" y="808038"/>
          <p14:tracePt t="38364" x="4937125" y="808038"/>
          <p14:tracePt t="38386" x="4945063" y="808038"/>
          <p14:tracePt t="38395" x="4945063" y="815975"/>
          <p14:tracePt t="38411" x="4953000" y="815975"/>
          <p14:tracePt t="38428" x="4960938" y="815975"/>
          <p14:tracePt t="38445" x="4968875" y="815975"/>
          <p14:tracePt t="38451" x="5021263" y="815975"/>
          <p14:tracePt t="38474" x="5113338" y="815975"/>
          <p14:tracePt t="38501" x="5165725" y="822325"/>
          <p14:tracePt t="38515" x="5189538" y="822325"/>
          <p14:tracePt t="38538" x="5219700" y="822325"/>
          <p14:tracePt t="38563" x="5257800" y="822325"/>
          <p14:tracePt t="38579" x="5295900" y="822325"/>
          <p14:tracePt t="38603" x="5318125" y="822325"/>
          <p14:tracePt t="38611" x="5326063" y="822325"/>
          <p14:tracePt t="38645" x="5334000" y="822325"/>
          <p14:tracePt t="38669" x="5349875" y="822325"/>
          <p14:tracePt t="38678" x="5356225" y="822325"/>
          <p14:tracePt t="38695" x="5364163" y="830263"/>
          <p14:tracePt t="38703" x="5380038" y="830263"/>
          <p14:tracePt t="38716" x="5410200" y="830263"/>
          <p14:tracePt t="38740" x="5418138" y="830263"/>
          <p14:tracePt t="39209" x="5426075" y="830263"/>
          <p14:tracePt t="39281" x="5432425" y="830263"/>
          <p14:tracePt t="39298" x="5440363" y="830263"/>
          <p14:tracePt t="39321" x="5448300" y="830263"/>
          <p14:tracePt t="39345" x="5456238" y="830263"/>
          <p14:tracePt t="39361" x="5464175" y="830263"/>
          <p14:tracePt t="39385" x="5470525" y="830263"/>
          <p14:tracePt t="39401" x="5478463" y="830263"/>
          <p14:tracePt t="39449" x="5486400" y="830263"/>
          <p14:tracePt t="39465" x="5508625" y="830263"/>
          <p14:tracePt t="39489" x="5540375" y="830263"/>
          <p14:tracePt t="39513" x="5562600" y="830263"/>
          <p14:tracePt t="39529" x="5578475" y="822325"/>
          <p14:tracePt t="39553" x="5592763" y="822325"/>
          <p14:tracePt t="39578" x="5608638" y="822325"/>
          <p14:tracePt t="39593" x="5638800" y="815975"/>
          <p14:tracePt t="39618" x="5668963" y="808038"/>
          <p14:tracePt t="39635" x="5692775" y="808038"/>
          <p14:tracePt t="39662" x="5722938" y="808038"/>
          <p14:tracePt t="39684" x="5807075" y="808038"/>
          <p14:tracePt t="39701" x="5897563" y="800100"/>
          <p14:tracePt t="39721" x="5927725" y="800100"/>
          <p14:tracePt t="39746" x="5943600" y="800100"/>
          <p14:tracePt t="39786" x="5959475" y="792163"/>
          <p14:tracePt t="39802" x="5973763" y="792163"/>
          <p14:tracePt t="39826" x="5989638" y="792163"/>
          <p14:tracePt t="39850" x="6003925" y="792163"/>
          <p14:tracePt t="39867" x="6011863" y="792163"/>
          <p14:tracePt t="39891" x="6019800" y="784225"/>
          <p14:tracePt t="39913" x="6035675" y="784225"/>
          <p14:tracePt t="39971" x="6042025" y="784225"/>
          <p14:tracePt t="39989" x="6057900" y="777875"/>
          <p14:tracePt t="40014" x="6088063" y="777875"/>
          <p14:tracePt t="40035" x="6096000" y="777875"/>
          <p14:tracePt t="40049" x="6103938" y="777875"/>
          <p14:tracePt t="40121" x="6111875" y="777875"/>
          <p14:tracePt t="40380" x="6103938" y="777875"/>
          <p14:tracePt t="40399" x="6088063" y="784225"/>
          <p14:tracePt t="40444" x="6080125" y="784225"/>
          <p14:tracePt t="40485" x="6073775" y="784225"/>
          <p14:tracePt t="40505" x="6065838" y="792163"/>
          <p14:tracePt t="40521" x="6049963" y="792163"/>
          <p14:tracePt t="40545" x="6042025" y="792163"/>
          <p14:tracePt t="40587" x="6035675" y="792163"/>
          <p14:tracePt t="41286" x="6035675" y="777875"/>
          <p14:tracePt t="41309" x="6035675" y="754063"/>
          <p14:tracePt t="41329" x="6035675" y="746125"/>
          <p14:tracePt t="41347" x="6035675" y="731838"/>
          <p14:tracePt t="41369" x="6042025" y="708025"/>
          <p14:tracePt t="41386" x="6042025" y="701675"/>
          <p14:tracePt t="41409" x="6049963" y="693738"/>
          <p14:tracePt t="41452" x="6057900" y="685800"/>
          <p14:tracePt t="41524" x="6065838" y="685800"/>
          <p14:tracePt t="42178" x="6080125" y="685800"/>
          <p14:tracePt t="42202" x="6096000" y="685800"/>
          <p14:tracePt t="42226" x="6111875" y="685800"/>
          <p14:tracePt t="42245" x="6126163" y="685800"/>
          <p14:tracePt t="42267" x="6134100" y="685800"/>
          <p14:tracePt t="42292" x="6142038" y="685800"/>
          <p14:tracePt t="42306" x="6164263" y="685800"/>
          <p14:tracePt t="42345" x="6172200" y="685800"/>
          <p14:tracePt t="42393" x="6180138" y="685800"/>
          <p14:tracePt t="42486" x="6188075" y="685800"/>
          <p14:tracePt t="42497" x="6194425" y="685800"/>
          <p14:tracePt t="42554" x="6202363" y="685800"/>
          <p14:tracePt t="42579" x="6218238" y="685800"/>
          <p14:tracePt t="42595" x="6248400" y="693738"/>
          <p14:tracePt t="42618" x="6270625" y="693738"/>
          <p14:tracePt t="42642" x="6286500" y="693738"/>
          <p14:tracePt t="42657" x="6302375" y="701675"/>
          <p14:tracePt t="42681" x="6332538" y="708025"/>
          <p14:tracePt t="42705" x="6378575" y="715963"/>
          <p14:tracePt t="42721" x="6423025" y="723900"/>
          <p14:tracePt t="42745" x="6461125" y="739775"/>
          <p14:tracePt t="42770" x="6537325" y="746125"/>
          <p14:tracePt t="42786" x="6583363" y="762000"/>
          <p14:tracePt t="42831" x="6591300" y="762000"/>
          <p14:tracePt t="43925" x="6583363" y="762000"/>
          <p14:tracePt t="43951" x="6575425" y="762000"/>
          <p14:tracePt t="43976" x="6561138" y="762000"/>
          <p14:tracePt t="43994" x="6561138" y="754063"/>
          <p14:tracePt t="44011" x="6553200" y="754063"/>
          <p14:tracePt t="44066" x="6553200" y="746125"/>
          <p14:tracePt t="44082" x="6545263" y="746125"/>
          <p14:tracePt t="44179" x="6545263" y="739775"/>
          <p14:tracePt t="44195" x="6537325" y="731838"/>
          <p14:tracePt t="44219" x="6537325" y="723900"/>
          <p14:tracePt t="44246" x="6537325" y="715963"/>
          <p14:tracePt t="44258" x="6537325" y="708025"/>
          <p14:tracePt t="44282" x="6537325" y="701675"/>
          <p14:tracePt t="44305" x="6537325" y="693738"/>
          <p14:tracePt t="44321" x="6537325" y="677863"/>
          <p14:tracePt t="44348" x="6537325" y="655638"/>
          <p14:tracePt t="44376" x="6537325" y="647700"/>
          <p14:tracePt t="44394" x="6537325" y="639763"/>
          <p14:tracePt t="44411" x="6537325" y="631825"/>
          <p14:tracePt t="44531" x="6545263" y="631825"/>
          <p14:tracePt t="45444" x="6537325" y="639763"/>
          <p14:tracePt t="45471" x="6530975" y="647700"/>
          <p14:tracePt t="45494" x="6523038" y="655638"/>
          <p14:tracePt t="45747" x="6499225" y="655638"/>
          <p14:tracePt t="45765" x="6392863" y="639763"/>
          <p14:tracePt t="45787" x="6286500" y="601663"/>
          <p14:tracePt t="45809" x="6156325" y="549275"/>
          <p14:tracePt t="45827" x="6080125" y="517525"/>
          <p14:tracePt t="45849" x="6019800" y="487363"/>
          <p14:tracePt t="45874" x="5943600" y="473075"/>
          <p14:tracePt t="45881" x="5913438" y="457200"/>
          <p14:tracePt t="45894" x="5905500" y="457200"/>
          <p14:tracePt t="45910" x="5859463" y="449263"/>
          <p14:tracePt t="45928" x="5837238" y="441325"/>
          <p14:tracePt t="45933" x="5821363" y="441325"/>
          <p14:tracePt t="45941" x="5807075" y="434975"/>
          <p14:tracePt t="45964" x="5799138" y="434975"/>
          <p14:tracePt t="45985" x="5775325" y="427038"/>
          <p14:tracePt t="46003" x="5730875" y="419100"/>
          <p14:tracePt t="46032" x="5707063" y="419100"/>
          <p14:tracePt t="46053" x="5684838" y="419100"/>
          <p14:tracePt t="46066" x="5676900" y="419100"/>
          <p14:tracePt t="46122" x="5668963" y="419100"/>
          <p14:tracePt t="46138" x="5661025" y="419100"/>
          <p14:tracePt t="46161" x="5654675" y="419100"/>
          <p14:tracePt t="46185" x="5638800" y="411163"/>
          <p14:tracePt t="46201" x="5622925" y="411163"/>
          <p14:tracePt t="46225" x="5600700" y="411163"/>
          <p14:tracePt t="46250" x="5584825" y="403225"/>
          <p14:tracePt t="46265" x="5570538" y="403225"/>
          <p14:tracePt t="46290" x="5562600" y="396875"/>
          <p14:tracePt t="46313" x="5540375" y="396875"/>
          <p14:tracePt t="46331" x="5532438" y="388938"/>
          <p14:tracePt t="46355" x="5524500" y="381000"/>
          <p14:tracePt t="46371" x="5524500" y="373063"/>
          <p14:tracePt t="46398" x="5524500" y="365125"/>
          <p14:tracePt t="46429" x="5516563" y="365125"/>
          <p14:tracePt t="46442" x="5516563" y="358775"/>
          <p14:tracePt t="46987" x="5508625" y="358775"/>
          <p14:tracePt t="47003" x="5464175" y="396875"/>
          <p14:tracePt t="47026" x="5341938" y="503238"/>
          <p14:tracePt t="47052" x="5159375" y="685800"/>
          <p14:tracePt t="47066" x="4906963" y="982663"/>
          <p14:tracePt t="47091" x="4556125" y="1363663"/>
          <p14:tracePt t="47115" x="4191000" y="1744663"/>
          <p14:tracePt t="47130" x="3787775" y="2171700"/>
          <p14:tracePt t="47155" x="3482975" y="2438400"/>
          <p14:tracePt t="47179" x="3292475" y="2590800"/>
          <p14:tracePt t="47185" x="3238500" y="2628900"/>
          <p14:tracePt t="47195" x="3208338" y="2659063"/>
          <p14:tracePt t="47210" x="3078163" y="2727325"/>
          <p14:tracePt t="47227" x="2941638" y="2789238"/>
          <p14:tracePt t="47244" x="2789238" y="2857500"/>
          <p14:tracePt t="47262" x="2735263" y="2879725"/>
          <p14:tracePt t="47268" x="2644775" y="2917825"/>
          <p14:tracePt t="47277" x="2590800" y="2941638"/>
          <p14:tracePt t="47293" x="2422525" y="3001963"/>
          <p14:tracePt t="47297" x="2370138" y="3025775"/>
          <p14:tracePt t="47310" x="2286000" y="3048000"/>
          <p14:tracePt t="47328" x="2163763" y="3108325"/>
          <p14:tracePt t="47331" x="2125663" y="3132138"/>
          <p14:tracePt t="47345" x="2065338" y="3170238"/>
          <p14:tracePt t="47360" x="2019300" y="3184525"/>
          <p14:tracePt t="47363" x="1958975" y="3216275"/>
          <p14:tracePt t="47376" x="1912938" y="3238500"/>
          <p14:tracePt t="47394" x="1866900" y="3268663"/>
          <p14:tracePt t="47411" x="1836738" y="3292475"/>
          <p14:tracePt t="47427" x="1798638" y="3314700"/>
          <p14:tracePt t="47449" x="1782763" y="3330575"/>
          <p14:tracePt t="47472" x="1774825" y="3330575"/>
          <p14:tracePt t="47478" x="1768475" y="3330575"/>
          <p14:tracePt t="47494" x="1768475" y="3336925"/>
          <p14:tracePt t="47510" x="1760538" y="3336925"/>
          <p14:tracePt t="47515" x="1752600" y="3336925"/>
          <p14:tracePt t="47527" x="1752600" y="3344863"/>
          <p14:tracePt t="47546" x="1736725" y="3352800"/>
          <p14:tracePt t="47562" x="1730375" y="3360738"/>
          <p14:tracePt t="47594" x="1722438" y="3368675"/>
          <p14:tracePt t="47610" x="1706563" y="3375025"/>
          <p14:tracePt t="47627" x="1698625" y="3382963"/>
          <p14:tracePt t="47643" x="1698625" y="3390900"/>
          <p14:tracePt t="47660" x="1692275" y="3390900"/>
          <p14:tracePt t="47677" x="1692275" y="3398838"/>
          <p14:tracePt t="47733" x="1692275" y="3406775"/>
          <p14:tracePt t="47851" x="1706563" y="3406775"/>
          <p14:tracePt t="47860" x="1730375" y="3406775"/>
          <p14:tracePt t="47877" x="1768475" y="3406775"/>
          <p14:tracePt t="47894" x="1806575" y="3406775"/>
          <p14:tracePt t="47910" x="1836738" y="3406775"/>
          <p14:tracePt t="47914" x="1844675" y="3406775"/>
          <p14:tracePt t="47930" x="1851025" y="3406775"/>
          <p14:tracePt t="47943" x="1858963" y="3406775"/>
          <p14:tracePt t="47960" x="1874838" y="3413125"/>
          <p14:tracePt t="47980" x="1882775" y="3413125"/>
          <p14:tracePt t="48001" x="1889125" y="3413125"/>
          <p14:tracePt t="48017" x="1912938" y="3413125"/>
          <p14:tracePt t="48043" x="1958975" y="3421063"/>
          <p14:tracePt t="48065" x="1981200" y="3436938"/>
          <p14:tracePt t="48081" x="1997075" y="3444875"/>
          <p14:tracePt t="48140" x="2003425" y="3444875"/>
          <p14:tracePt t="48443" x="2003425" y="3436938"/>
          <p14:tracePt t="48470" x="1997075" y="3413125"/>
          <p14:tracePt t="48490" x="1997075" y="3390900"/>
          <p14:tracePt t="48506" x="1997075" y="3375025"/>
          <p14:tracePt t="48530" x="1989138" y="3352800"/>
          <p14:tracePt t="48554" x="1989138" y="3330575"/>
          <p14:tracePt t="48569" x="1981200" y="3322638"/>
          <p14:tracePt t="48595" x="1981200" y="3306763"/>
          <p14:tracePt t="48617" x="1981200" y="3292475"/>
          <p14:tracePt t="48633" x="1981200" y="3276600"/>
          <p14:tracePt t="48673" x="1981200" y="3260725"/>
          <p14:tracePt t="48698" x="1981200" y="3238500"/>
          <p14:tracePt t="48723" x="2003425" y="3200400"/>
          <p14:tracePt t="48739" x="2035175" y="3178175"/>
          <p14:tracePt t="48763" x="2057400" y="3146425"/>
          <p14:tracePt t="48786" x="2079625" y="3140075"/>
          <p14:tracePt t="48803" x="2095500" y="3140075"/>
          <p14:tracePt t="48827" x="2117725" y="3132138"/>
          <p14:tracePt t="48854" x="2179638" y="3132138"/>
          <p14:tracePt t="48867" x="2263775" y="3132138"/>
          <p14:tracePt t="48891" x="2308225" y="3140075"/>
          <p14:tracePt t="48910" x="2324100" y="3146425"/>
          <p14:tracePt t="48927" x="2339975" y="3162300"/>
          <p14:tracePt t="48931" x="2346325" y="3170238"/>
          <p14:tracePt t="48964" x="2354263" y="3170238"/>
          <p14:tracePt t="48990" x="2362200" y="3184525"/>
          <p14:tracePt t="49009" x="2362200" y="3216275"/>
          <p14:tracePt t="49025" x="2362200" y="3254375"/>
          <p14:tracePt t="49051" x="2362200" y="3314700"/>
          <p14:tracePt t="49067" x="2362200" y="3368675"/>
          <p14:tracePt t="49091" x="2346325" y="3413125"/>
          <p14:tracePt t="49116" x="2332038" y="3444875"/>
          <p14:tracePt t="49130" x="2293938" y="3475038"/>
          <p14:tracePt t="49160" x="2255838" y="3505200"/>
          <p14:tracePt t="49181" x="2225675" y="3521075"/>
          <p14:tracePt t="49196" x="2179638" y="3535363"/>
          <p14:tracePt t="49218" x="2155825" y="3543300"/>
          <p14:tracePt t="49233" x="2133600" y="3543300"/>
          <p14:tracePt t="49257" x="2125663" y="3543300"/>
          <p14:tracePt t="49297" x="2117725" y="3543300"/>
          <p14:tracePt t="49324" x="2095500" y="3543300"/>
          <p14:tracePt t="49349" x="2079625" y="3543300"/>
          <p14:tracePt t="49363" x="2073275" y="3543300"/>
          <p14:tracePt t="49457" x="2065338" y="3543300"/>
          <p14:tracePt t="49483" x="2035175" y="3543300"/>
          <p14:tracePt t="49509" x="1951038" y="3543300"/>
          <p14:tracePt t="49524" x="1882775" y="3543300"/>
          <p14:tracePt t="49547" x="1760538" y="3543300"/>
          <p14:tracePt t="49574" x="1447800" y="3543300"/>
          <p14:tracePt t="49585" x="1196975" y="3543300"/>
          <p14:tracePt t="49611" x="1127125" y="3543300"/>
          <p14:tracePt t="49625" x="1120775" y="3543300"/>
          <p14:tracePt t="49787" x="1104900" y="3543300"/>
          <p14:tracePt t="49812" x="1096963" y="3543300"/>
          <p14:tracePt t="49947" x="1089025" y="3543300"/>
          <p14:tracePt t="49956" x="1074738" y="3543300"/>
          <p14:tracePt t="49964" x="1066800" y="3535363"/>
          <p14:tracePt t="49977" x="1036638" y="3527425"/>
          <p14:tracePt t="49993" x="1028700" y="3527425"/>
          <p14:tracePt t="50010" x="1020763" y="3527425"/>
          <p14:tracePt t="50026" x="1012825" y="3527425"/>
          <p14:tracePt t="50061" x="998538" y="3521075"/>
          <p14:tracePt t="50077" x="968375" y="3513138"/>
          <p14:tracePt t="50094" x="922338" y="3489325"/>
          <p14:tracePt t="50127" x="884238" y="3475038"/>
          <p14:tracePt t="50143" x="854075" y="3459163"/>
          <p14:tracePt t="50159" x="822325" y="3436938"/>
          <p14:tracePt t="50177" x="808038" y="3429000"/>
          <p14:tracePt t="50195" x="800100" y="3421063"/>
          <p14:tracePt t="50219" x="792163" y="3413125"/>
          <p14:tracePt t="50264" x="784225" y="3398838"/>
          <p14:tracePt t="50285" x="777875" y="3382963"/>
          <p14:tracePt t="50302" x="777875" y="3368675"/>
          <p14:tracePt t="50322" x="769938" y="3344863"/>
          <p14:tracePt t="50346" x="762000" y="3322638"/>
          <p14:tracePt t="50361" x="762000" y="3306763"/>
          <p14:tracePt t="50385" x="762000" y="3292475"/>
          <p14:tracePt t="50409" x="762000" y="3276600"/>
          <p14:tracePt t="50426" x="762000" y="3260725"/>
          <p14:tracePt t="50450" x="762000" y="3246438"/>
          <p14:tracePt t="50474" x="777875" y="3222625"/>
          <p14:tracePt t="50492" x="792163" y="3192463"/>
          <p14:tracePt t="50518" x="808038" y="3178175"/>
          <p14:tracePt t="50540" x="846138" y="3146425"/>
          <p14:tracePt t="50553" x="868363" y="3132138"/>
          <p14:tracePt t="50577" x="898525" y="3116263"/>
          <p14:tracePt t="50595" x="922338" y="3101975"/>
          <p14:tracePt t="50621" x="974725" y="3094038"/>
          <p14:tracePt t="50644" x="1044575" y="3086100"/>
          <p14:tracePt t="50658" x="1135063" y="3078163"/>
          <p14:tracePt t="50683" x="1196975" y="3078163"/>
          <p14:tracePt t="50691" x="1211263" y="3078163"/>
          <p14:tracePt t="50701" x="1219200" y="3078163"/>
          <p14:tracePt t="50714" x="1227138" y="3078163"/>
          <p14:tracePt t="50731" x="1235075" y="3078163"/>
          <p14:tracePt t="50749" x="1241425" y="3078163"/>
          <p14:tracePt t="50756" x="1257300" y="3078163"/>
          <p14:tracePt t="50778" x="1273175" y="3094038"/>
          <p14:tracePt t="50802" x="1287463" y="3116263"/>
          <p14:tracePt t="50817" x="1311275" y="3162300"/>
          <p14:tracePt t="50841" x="1311275" y="3208338"/>
          <p14:tracePt t="50865" x="1311275" y="3238500"/>
          <p14:tracePt t="50881" x="1311275" y="3268663"/>
          <p14:tracePt t="50906" x="1311275" y="3284538"/>
          <p14:tracePt t="50930" x="1311275" y="3298825"/>
          <p14:tracePt t="50946" x="1295400" y="3314700"/>
          <p14:tracePt t="50971" x="1279525" y="3344863"/>
          <p14:tracePt t="50986" x="1219200" y="3390900"/>
          <p14:tracePt t="51010" x="1143000" y="3444875"/>
          <p14:tracePt t="51033" x="1082675" y="3475038"/>
          <p14:tracePt t="51050" x="998538" y="3513138"/>
          <p14:tracePt t="51080" x="944563" y="3521075"/>
          <p14:tracePt t="51102" x="930275" y="3521075"/>
          <p14:tracePt t="51138" x="922338" y="3521075"/>
          <p14:tracePt t="51162" x="914400" y="3521075"/>
          <p14:tracePt t="51171" x="906463" y="3521075"/>
          <p14:tracePt t="51179" x="898525" y="3521075"/>
          <p14:tracePt t="51193" x="892175" y="3521075"/>
          <p14:tracePt t="51218" x="876300" y="3521075"/>
          <p14:tracePt t="51241" x="846138" y="3505200"/>
          <p14:tracePt t="51257" x="822325" y="3489325"/>
          <p14:tracePt t="51281" x="808038" y="3475038"/>
          <p14:tracePt t="51305" x="792163" y="3459163"/>
          <p14:tracePt t="51321" x="784225" y="3421063"/>
          <p14:tracePt t="51345" x="784225" y="3398838"/>
          <p14:tracePt t="51362" x="777875" y="3368675"/>
          <p14:tracePt t="51386" x="777875" y="3336925"/>
          <p14:tracePt t="51411" x="777875" y="3306763"/>
          <p14:tracePt t="51427" x="777875" y="3276600"/>
          <p14:tracePt t="51451" x="784225" y="3246438"/>
          <p14:tracePt t="51474" x="784225" y="3222625"/>
          <p14:tracePt t="51491" x="800100" y="3208338"/>
          <p14:tracePt t="51515" x="808038" y="3200400"/>
          <p14:tracePt t="51531" x="822325" y="3192463"/>
          <p14:tracePt t="51554" x="830263" y="3184525"/>
          <p14:tracePt t="51579" x="846138" y="3184525"/>
          <p14:tracePt t="51596" x="868363" y="3184525"/>
          <p14:tracePt t="51617" x="898525" y="3184525"/>
          <p14:tracePt t="51642" x="952500" y="3184525"/>
          <p14:tracePt t="51659" x="1012825" y="3184525"/>
          <p14:tracePt t="51682" x="1096963" y="3208338"/>
          <p14:tracePt t="51698" x="1189038" y="3238500"/>
          <p14:tracePt t="51722" x="1235075" y="3260725"/>
          <p14:tracePt t="51746" x="1249363" y="3276600"/>
          <p14:tracePt t="51787" x="1249363" y="3284538"/>
          <p14:tracePt t="51811" x="1257300" y="3292475"/>
          <p14:tracePt t="51829" x="1257300" y="3306763"/>
          <p14:tracePt t="51850" x="1257300" y="3322638"/>
          <p14:tracePt t="51877" x="1257300" y="3330575"/>
          <p14:tracePt t="51891" x="1257300" y="3344863"/>
          <p14:tracePt t="51931" x="1257300" y="3360738"/>
          <p14:tracePt t="51955" x="1257300" y="3375025"/>
          <p14:tracePt t="51995" x="1257300" y="3382963"/>
          <p14:tracePt t="52379" x="1273175" y="3382963"/>
          <p14:tracePt t="52406" x="1546225" y="3497263"/>
          <p14:tracePt t="52429" x="1866900" y="3641725"/>
          <p14:tracePt t="52442" x="1935163" y="3679825"/>
          <p14:tracePt t="52474" x="1943100" y="3679825"/>
          <p14:tracePt t="52755" x="1935163" y="3679825"/>
          <p14:tracePt t="52771" x="1866900" y="3665538"/>
          <p14:tracePt t="52797" x="1790700" y="3635375"/>
          <p14:tracePt t="52817" x="1744663" y="3603625"/>
          <p14:tracePt t="52833" x="1714500" y="3581400"/>
          <p14:tracePt t="52841" x="1706563" y="3581400"/>
          <p14:tracePt t="52849" x="1698625" y="3573463"/>
          <p14:tracePt t="52861" x="1684338" y="3559175"/>
          <p14:tracePt t="52893" x="1660525" y="3551238"/>
          <p14:tracePt t="52909" x="1646238" y="3535363"/>
          <p14:tracePt t="52914" x="1638300" y="3527425"/>
          <p14:tracePt t="52926" x="1638300" y="3521075"/>
          <p14:tracePt t="52943" x="1622425" y="3513138"/>
          <p14:tracePt t="52946" x="1616075" y="3497263"/>
          <p14:tracePt t="52969" x="1616075" y="3482975"/>
          <p14:tracePt t="52985" x="1608138" y="3467100"/>
          <p14:tracePt t="52994" x="1608138" y="3459163"/>
          <p14:tracePt t="53010" x="1608138" y="3451225"/>
          <p14:tracePt t="53026" x="1608138" y="3436938"/>
          <p14:tracePt t="53044" x="1608138" y="3421063"/>
          <p14:tracePt t="53059" x="1608138" y="3406775"/>
          <p14:tracePt t="53076" x="1608138" y="3375025"/>
          <p14:tracePt t="53093" x="1608138" y="3352800"/>
          <p14:tracePt t="53109" x="1608138" y="3344863"/>
          <p14:tracePt t="53127" x="1616075" y="3322638"/>
          <p14:tracePt t="53144" x="1622425" y="3298825"/>
          <p14:tracePt t="53150" x="1630363" y="3298825"/>
          <p14:tracePt t="53159" x="1638300" y="3284538"/>
          <p14:tracePt t="53176" x="1646238" y="3276600"/>
          <p14:tracePt t="53193" x="1654175" y="3268663"/>
          <p14:tracePt t="53209" x="1660525" y="3268663"/>
          <p14:tracePt t="53226" x="1668463" y="3268663"/>
          <p14:tracePt t="53244" x="1676400" y="3268663"/>
          <p14:tracePt t="53260" x="1684338" y="3268663"/>
          <p14:tracePt t="53277" x="1706563" y="3268663"/>
          <p14:tracePt t="53288" x="1714500" y="3268663"/>
          <p14:tracePt t="53292" x="1736725" y="3268663"/>
          <p14:tracePt t="53299" x="1744663" y="3268663"/>
          <p14:tracePt t="53306" x="1768475" y="3284538"/>
          <p14:tracePt t="53315" x="1774825" y="3284538"/>
          <p14:tracePt t="53328" x="1782763" y="3292475"/>
          <p14:tracePt t="53348" x="1782763" y="3298825"/>
          <p14:tracePt t="53362" x="1790700" y="3298825"/>
          <p14:tracePt t="53376" x="1790700" y="3314700"/>
          <p14:tracePt t="53392" x="1790700" y="3375025"/>
          <p14:tracePt t="53409" x="1790700" y="3413125"/>
          <p14:tracePt t="53428" x="1782763" y="3451225"/>
          <p14:tracePt t="53443" x="1782763" y="3459163"/>
          <p14:tracePt t="53459" x="1782763" y="3467100"/>
          <p14:tracePt t="53476" x="1774825" y="3482975"/>
          <p14:tracePt t="53493" x="1774825" y="3497263"/>
          <p14:tracePt t="54489" x="1774825" y="3489325"/>
          <p14:tracePt t="54508" x="1782763" y="3475038"/>
          <p14:tracePt t="54531" x="1798638" y="3467100"/>
          <p14:tracePt t="54548" x="1806575" y="3451225"/>
          <p14:tracePt t="54569" x="1812925" y="3444875"/>
          <p14:tracePt t="54585" x="1820863" y="3436938"/>
          <p14:tracePt t="54609" x="1828800" y="3429000"/>
          <p14:tracePt t="54633" x="1836738" y="3421063"/>
          <p14:tracePt t="54649" x="1844675" y="3421063"/>
          <p14:tracePt t="54673" x="1844675" y="3413125"/>
          <p14:tracePt t="54697" x="1858963" y="3413125"/>
          <p14:tracePt t="54715" x="1866900" y="3406775"/>
          <p14:tracePt t="54737" x="1874838" y="3398838"/>
          <p14:tracePt t="54753" x="1889125" y="3390900"/>
          <p14:tracePt t="54778" x="1905000" y="3382963"/>
          <p14:tracePt t="54802" x="1912938" y="3375025"/>
          <p14:tracePt t="54843" x="1920875" y="3375025"/>
          <p14:tracePt t="54868" x="1920875" y="3368675"/>
          <p14:tracePt t="54882" x="1927225" y="3368675"/>
          <p14:tracePt t="54906" x="1927225" y="3352800"/>
          <p14:tracePt t="54922" x="1935163" y="3352800"/>
          <p14:tracePt t="54945" x="1943100" y="3344863"/>
          <p14:tracePt t="54971" x="1943100" y="3336925"/>
          <p14:tracePt t="54987" x="1958975" y="3330575"/>
          <p14:tracePt t="55014" x="1958975" y="3314700"/>
          <p14:tracePt t="55038" x="1965325" y="3298825"/>
          <p14:tracePt t="55052" x="1973263" y="3292475"/>
          <p14:tracePt t="55074" x="1981200" y="3276600"/>
          <p14:tracePt t="55097" x="1997075" y="3246438"/>
          <p14:tracePt t="55113" x="2003425" y="3230563"/>
          <p14:tracePt t="55137" x="2011363" y="3216275"/>
          <p14:tracePt t="55154" x="2019300" y="3192463"/>
          <p14:tracePt t="55178" x="2041525" y="3146425"/>
          <p14:tracePt t="55202" x="2049463" y="3116263"/>
          <p14:tracePt t="55217" x="2065338" y="3086100"/>
          <p14:tracePt t="55242" x="2073275" y="3063875"/>
          <p14:tracePt t="55266" x="2073275" y="3048000"/>
          <p14:tracePt t="55281" x="2079625" y="3040063"/>
          <p14:tracePt t="55305" x="2087563" y="3017838"/>
          <p14:tracePt t="55321" x="2095500" y="2987675"/>
          <p14:tracePt t="55345" x="2111375" y="2963863"/>
          <p14:tracePt t="55371" x="2117725" y="2941638"/>
          <p14:tracePt t="55385" x="2141538" y="2895600"/>
          <p14:tracePt t="55411" x="2155825" y="2857500"/>
          <p14:tracePt t="55434" x="2163763" y="2835275"/>
          <p14:tracePt t="55450" x="2171700" y="2819400"/>
          <p14:tracePt t="55476" x="2179638" y="2797175"/>
          <p14:tracePt t="55490" x="2187575" y="2773363"/>
          <p14:tracePt t="55516" x="2187575" y="2759075"/>
          <p14:tracePt t="55556" x="2193925" y="2735263"/>
          <p14:tracePt t="55583" x="2201863" y="2705100"/>
          <p14:tracePt t="55607" x="2217738" y="2682875"/>
          <p14:tracePt t="55626" x="2217738" y="2651125"/>
          <p14:tracePt t="55642" x="2225675" y="2620963"/>
          <p14:tracePt t="55660" x="2232025" y="2590800"/>
          <p14:tracePt t="55681" x="2239963" y="2574925"/>
          <p14:tracePt t="55705" x="2239963" y="2560638"/>
          <p14:tracePt t="55754" x="2239963" y="2552700"/>
          <p14:tracePt t="55770" x="2239963" y="2536825"/>
          <p14:tracePt t="55795" x="2247900" y="2506663"/>
          <p14:tracePt t="55821" x="2247900" y="2484438"/>
          <p14:tracePt t="55834" x="2247900" y="2476500"/>
          <p14:tracePt t="55862" x="2247900" y="2468563"/>
          <p14:tracePt t="55897" x="2247900" y="2454275"/>
          <p14:tracePt t="55921" x="2247900" y="2446338"/>
          <p14:tracePt t="55949" x="2247900" y="2438400"/>
          <p14:tracePt t="55973" x="2247900" y="2430463"/>
          <p14:tracePt t="56010" x="2247900" y="2422525"/>
          <p14:tracePt t="56033" x="2239963" y="2422525"/>
          <p14:tracePt t="56049" x="2217738" y="2422525"/>
          <p14:tracePt t="56074" x="2179638" y="2422525"/>
          <p14:tracePt t="56099" x="2141538" y="2422525"/>
          <p14:tracePt t="56113" x="2117725" y="2422525"/>
          <p14:tracePt t="56137" x="2103438" y="2422525"/>
          <p14:tracePt t="56178" x="2087563" y="2422525"/>
          <p14:tracePt t="56202" x="2065338" y="2422525"/>
          <p14:tracePt t="56219" x="2041525" y="2422525"/>
          <p14:tracePt t="56242" x="2027238" y="2422525"/>
          <p14:tracePt t="56268" x="2019300" y="2422525"/>
          <p14:tracePt t="56281" x="2011363" y="2422525"/>
          <p14:tracePt t="56305" x="2003425" y="2416175"/>
          <p14:tracePt t="56329" x="1981200" y="2408238"/>
          <p14:tracePt t="56346" x="1958975" y="2400300"/>
          <p14:tracePt t="56369" x="1951038" y="2392363"/>
          <p14:tracePt t="56393" x="1943100" y="2384425"/>
          <p14:tracePt t="56438" x="1920875" y="2370138"/>
          <p14:tracePt t="56463" x="1905000" y="2354263"/>
          <p14:tracePt t="56477" x="1897063" y="2346325"/>
          <p14:tracePt t="56500" x="1882775" y="2332038"/>
          <p14:tracePt t="56526" x="1866900" y="2316163"/>
          <p14:tracePt t="56538" x="1858963" y="2308225"/>
          <p14:tracePt t="56563" x="1851025" y="2293938"/>
          <p14:tracePt t="56577" x="1844675" y="2286000"/>
          <p14:tracePt t="56601" x="1836738" y="2270125"/>
          <p14:tracePt t="56625" x="1828800" y="2263775"/>
          <p14:tracePt t="56642" x="1828800" y="2255838"/>
          <p14:tracePt t="56668" x="1812925" y="2239963"/>
          <p14:tracePt t="56692" x="1806575" y="2217738"/>
          <p14:tracePt t="56708" x="1790700" y="2179638"/>
          <p14:tracePt t="56732" x="1782763" y="2155825"/>
          <p14:tracePt t="56746" x="1774825" y="2125663"/>
          <p14:tracePt t="56769" x="1768475" y="2103438"/>
          <p14:tracePt t="56796" x="1768475" y="2087563"/>
          <p14:tracePt t="56812" x="1768475" y="2073275"/>
          <p14:tracePt t="56834" x="1760538" y="2049463"/>
          <p14:tracePt t="56857" x="1760538" y="2035175"/>
          <p14:tracePt t="56876" x="1752600" y="2011363"/>
          <p14:tracePt t="56900" x="1752600" y="1989138"/>
          <p14:tracePt t="56921" x="1744663" y="1965325"/>
          <p14:tracePt t="56943" x="1744663" y="1943100"/>
          <p14:tracePt t="56968" x="1744663" y="1912938"/>
          <p14:tracePt t="56980" x="1744663" y="1889125"/>
          <p14:tracePt t="57002" x="1744663" y="1866900"/>
          <p14:tracePt t="57025" x="1744663" y="1844675"/>
          <p14:tracePt t="57044" x="1744663" y="1820863"/>
          <p14:tracePt t="57069" x="1744663" y="1790700"/>
          <p14:tracePt t="57082" x="1744663" y="1768475"/>
          <p14:tracePt t="57108" x="1744663" y="1744663"/>
          <p14:tracePt t="57133" x="1744663" y="1722438"/>
          <p14:tracePt t="57147" x="1744663" y="1684338"/>
          <p14:tracePt t="57169" x="1760538" y="1638300"/>
          <p14:tracePt t="57194" x="1768475" y="1592263"/>
          <p14:tracePt t="57210" x="1782763" y="1562100"/>
          <p14:tracePt t="57234" x="1790700" y="1539875"/>
          <p14:tracePt t="57251" x="1806575" y="1516063"/>
          <p14:tracePt t="57279" x="1812925" y="1477963"/>
          <p14:tracePt t="57298" x="1836738" y="1439863"/>
          <p14:tracePt t="57315" x="1866900" y="1417638"/>
          <p14:tracePt t="57340" x="1897063" y="1379538"/>
          <p14:tracePt t="57367" x="1912938" y="1363663"/>
          <p14:tracePt t="57379" x="1943100" y="1333500"/>
          <p14:tracePt t="57405" x="1958975" y="1317625"/>
          <p14:tracePt t="57425" x="1973263" y="1303338"/>
          <p14:tracePt t="57442" x="1997075" y="1295400"/>
          <p14:tracePt t="57459" x="2011363" y="1287463"/>
          <p14:tracePt t="57475" x="2035175" y="1279525"/>
          <p14:tracePt t="57493" x="2057400" y="1273175"/>
          <p14:tracePt t="57506" x="2087563" y="1265238"/>
          <p14:tracePt t="57515" x="2103438" y="1257300"/>
          <p14:tracePt t="57537" x="2155825" y="1257300"/>
          <p14:tracePt t="57553" x="2232025" y="1257300"/>
          <p14:tracePt t="57578" x="2278063" y="1257300"/>
          <p14:tracePt t="57602" x="2346325" y="1265238"/>
          <p14:tracePt t="57618" x="2400300" y="1295400"/>
          <p14:tracePt t="57643" x="2446338" y="1311275"/>
          <p14:tracePt t="57666" x="2492375" y="1333500"/>
          <p14:tracePt t="57683" x="2506663" y="1363663"/>
          <p14:tracePt t="57691" x="2522538" y="1371600"/>
          <p14:tracePt t="57710" x="2530475" y="1387475"/>
          <p14:tracePt t="57725" x="2536825" y="1401763"/>
          <p14:tracePt t="57743" x="2544763" y="1409700"/>
          <p14:tracePt t="57751" x="2552700" y="1425575"/>
          <p14:tracePt t="57754" x="2552700" y="1431925"/>
          <p14:tracePt t="57781" x="2560638" y="1477963"/>
          <p14:tracePt t="57796" x="2568575" y="1524000"/>
          <p14:tracePt t="57817" x="2574925" y="1570038"/>
          <p14:tracePt t="57843" x="2574925" y="1608138"/>
          <p14:tracePt t="57858" x="2574925" y="1660525"/>
          <p14:tracePt t="57882" x="2574925" y="1722438"/>
          <p14:tracePt t="57898" x="2568575" y="1790700"/>
          <p14:tracePt t="57922" x="2552700" y="1866900"/>
          <p14:tracePt t="57930" x="2552700" y="1882775"/>
          <p14:tracePt t="57947" x="2536825" y="1920875"/>
          <p14:tracePt t="57954" x="2536825" y="1935163"/>
          <p14:tracePt t="57962" x="2530475" y="1958975"/>
          <p14:tracePt t="57975" x="2530475" y="1965325"/>
          <p14:tracePt t="57979" x="2522538" y="1973263"/>
          <p14:tracePt t="57992" x="2522538" y="1989138"/>
          <p14:tracePt t="58025" x="2506663" y="2019300"/>
          <p14:tracePt t="58044" x="2484438" y="2057400"/>
          <p14:tracePt t="58059" x="2468563" y="2079625"/>
          <p14:tracePt t="58082" x="2446338" y="2111375"/>
          <p14:tracePt t="58101" x="2422525" y="2133600"/>
          <p14:tracePt t="58125" x="2408238" y="2163763"/>
          <p14:tracePt t="58147" x="2362200" y="2201863"/>
          <p14:tracePt t="58162" x="2332038" y="2225675"/>
          <p14:tracePt t="58175" x="2324100" y="2232025"/>
          <p14:tracePt t="58179" x="2308225" y="2239963"/>
          <p14:tracePt t="58195" x="2286000" y="2263775"/>
          <p14:tracePt t="58209" x="2263775" y="2270125"/>
          <p14:tracePt t="58226" x="2239963" y="2286000"/>
          <p14:tracePt t="58243" x="2225675" y="2293938"/>
          <p14:tracePt t="58259" x="2193925" y="2308225"/>
          <p14:tracePt t="58277" x="2149475" y="2324100"/>
          <p14:tracePt t="58308" x="2087563" y="2339975"/>
          <p14:tracePt t="58325" x="2035175" y="2346325"/>
          <p14:tracePt t="58343" x="2011363" y="2346325"/>
          <p14:tracePt t="58364" x="1989138" y="2346325"/>
          <p14:tracePt t="58382" x="1943100" y="2324100"/>
          <p14:tracePt t="58403" x="1882775" y="2286000"/>
          <p14:tracePt t="58412" x="1844675" y="2270125"/>
          <p14:tracePt t="58425" x="1812925" y="2255838"/>
          <p14:tracePt t="58442" x="1790700" y="2239963"/>
          <p14:tracePt t="58463" x="1782763" y="2232025"/>
          <p14:tracePt t="58474" x="1760538" y="2217738"/>
          <p14:tracePt t="58490" x="1744663" y="2187575"/>
          <p14:tracePt t="58515" x="1714500" y="2155825"/>
          <p14:tracePt t="58540" x="1698625" y="2117725"/>
          <p14:tracePt t="58555" x="1676400" y="2073275"/>
          <p14:tracePt t="58579" x="1654175" y="2019300"/>
          <p14:tracePt t="58597" x="1646238" y="1958975"/>
          <p14:tracePt t="58618" x="1630363" y="1905000"/>
          <p14:tracePt t="58643" x="1622425" y="1851025"/>
          <p14:tracePt t="58650" x="1622425" y="1844675"/>
          <p14:tracePt t="58658" x="1622425" y="1820863"/>
          <p14:tracePt t="58675" x="1622425" y="1782763"/>
          <p14:tracePt t="58692" x="1622425" y="1744663"/>
          <p14:tracePt t="58709" x="1622425" y="1736725"/>
          <p14:tracePt t="58725" x="1622425" y="1722438"/>
          <p14:tracePt t="58745" x="1630363" y="1684338"/>
          <p14:tracePt t="58759" x="1646238" y="1646238"/>
          <p14:tracePt t="58776" x="1654175" y="1616075"/>
          <p14:tracePt t="58796" x="1668463" y="1577975"/>
          <p14:tracePt t="58818" x="1692275" y="1554163"/>
          <p14:tracePt t="58833" x="1722438" y="1516063"/>
          <p14:tracePt t="58858" x="1752600" y="1477963"/>
          <p14:tracePt t="58881" x="1782763" y="1447800"/>
          <p14:tracePt t="58892" x="1790700" y="1447800"/>
          <p14:tracePt t="58909" x="1812925" y="1431925"/>
          <p14:tracePt t="58925" x="1844675" y="1409700"/>
          <p14:tracePt t="58943" x="1882775" y="1393825"/>
          <p14:tracePt t="58951" x="1897063" y="1387475"/>
          <p14:tracePt t="58970" x="1920875" y="1379538"/>
          <p14:tracePt t="58994" x="1965325" y="1371600"/>
          <p14:tracePt t="59011" x="1997075" y="1363663"/>
          <p14:tracePt t="59033" x="2057400" y="1355725"/>
          <p14:tracePt t="59049" x="2141538" y="1355725"/>
          <p14:tracePt t="59075" x="2232025" y="1355725"/>
          <p14:tracePt t="59100" x="2316163" y="1363663"/>
          <p14:tracePt t="59114" x="2354263" y="1379538"/>
          <p14:tracePt t="59123" x="2370138" y="1387475"/>
          <p14:tracePt t="59129" x="2370138" y="1393825"/>
          <p14:tracePt t="59145" x="2384425" y="1401763"/>
          <p14:tracePt t="59158" x="2400300" y="1417638"/>
          <p14:tracePt t="59175" x="2422525" y="1439863"/>
          <p14:tracePt t="59192" x="2454275" y="1477963"/>
          <p14:tracePt t="59210" x="2484438" y="1524000"/>
          <p14:tracePt t="59230" x="2506663" y="1570038"/>
          <p14:tracePt t="59254" x="2536825" y="1622425"/>
          <p14:tracePt t="59274" x="2560638" y="1692275"/>
          <p14:tracePt t="59293" x="2568575" y="1768475"/>
          <p14:tracePt t="59314" x="2574925" y="1858963"/>
          <p14:tracePt t="59329" x="2582863" y="1951038"/>
          <p14:tracePt t="59355" x="2582863" y="2035175"/>
          <p14:tracePt t="59361" x="2582863" y="2057400"/>
          <p14:tracePt t="59376" x="2582863" y="2065338"/>
          <p14:tracePt t="59392" x="2582863" y="2095500"/>
          <p14:tracePt t="59409" x="2582863" y="2125663"/>
          <p14:tracePt t="59425" x="2574925" y="2141538"/>
          <p14:tracePt t="59442" x="2560638" y="2171700"/>
          <p14:tracePt t="59467" x="2536825" y="2209800"/>
          <p14:tracePt t="59489" x="2530475" y="2225675"/>
          <p14:tracePt t="59505" x="2498725" y="2247900"/>
          <p14:tracePt t="59531" x="2446338" y="2278063"/>
          <p14:tracePt t="59558" x="2370138" y="2308225"/>
          <p14:tracePt t="59571" x="2316163" y="2332038"/>
          <p14:tracePt t="59598" x="2263775" y="2346325"/>
          <p14:tracePt t="59613" x="2255838" y="2354263"/>
          <p14:tracePt t="59626" x="2247900" y="2354263"/>
          <p14:tracePt t="59642" x="2239963" y="2354263"/>
          <p14:tracePt t="59650" x="2232025" y="2354263"/>
          <p14:tracePt t="59659" x="2225675" y="2354263"/>
          <p14:tracePt t="59675" x="2209800" y="2354263"/>
          <p14:tracePt t="59692" x="2117725" y="2354263"/>
          <p14:tracePt t="59709" x="2027238" y="2354263"/>
          <p14:tracePt t="59730" x="1965325" y="2346325"/>
          <p14:tracePt t="59758" x="1920875" y="2332038"/>
          <p14:tracePt t="59776" x="1897063" y="2324100"/>
          <p14:tracePt t="59793" x="1874838" y="2308225"/>
          <p14:tracePt t="59809" x="1866900" y="2301875"/>
          <p14:tracePt t="59833" x="1828800" y="2270125"/>
          <p14:tracePt t="59844" x="1820863" y="2255838"/>
          <p14:tracePt t="59858" x="1798638" y="2225675"/>
          <p14:tracePt t="59876" x="1782763" y="2201863"/>
          <p14:tracePt t="59892" x="1760538" y="2163763"/>
          <p14:tracePt t="59909" x="1760538" y="2149475"/>
          <p14:tracePt t="59926" x="1744663" y="2117725"/>
          <p14:tracePt t="59946" x="1736725" y="2095500"/>
          <p14:tracePt t="59967" x="1730375" y="2057400"/>
          <p14:tracePt t="59987" x="1730375" y="2027238"/>
          <p14:tracePt t="60003" x="1730375" y="1981200"/>
          <p14:tracePt t="60027" x="1736725" y="1905000"/>
          <p14:tracePt t="60049" x="1768475" y="1828800"/>
          <p14:tracePt t="60069" x="1798638" y="1760538"/>
          <p14:tracePt t="60076" x="1820863" y="1722438"/>
          <p14:tracePt t="60091" x="1844675" y="1684338"/>
          <p14:tracePt t="60110" x="1866900" y="1654175"/>
          <p14:tracePt t="60125" x="1897063" y="1616075"/>
          <p14:tracePt t="60128" x="1920875" y="1592263"/>
          <p14:tracePt t="60142" x="1920875" y="1577975"/>
          <p14:tracePt t="60162" x="1965325" y="1546225"/>
          <p14:tracePt t="60193" x="2019300" y="1493838"/>
          <p14:tracePt t="60209" x="2079625" y="1455738"/>
          <p14:tracePt t="60228" x="2125663" y="1425575"/>
          <p14:tracePt t="60242" x="2149475" y="1409700"/>
          <p14:tracePt t="60267" x="2163763" y="1409700"/>
          <p14:tracePt t="60289" x="2187575" y="1401763"/>
          <p14:tracePt t="60305" x="2193925" y="1401763"/>
          <p14:tracePt t="60372" x="2193925" y="1409700"/>
          <p14:tracePt t="60378" x="2201863" y="1425575"/>
          <p14:tracePt t="60394" x="2201863" y="1447800"/>
          <p14:tracePt t="60410" x="2209800" y="1477963"/>
          <p14:tracePt t="60418" x="2209800" y="1493838"/>
          <p14:tracePt t="60445" x="2209800" y="1531938"/>
          <p14:tracePt t="60469" x="2209800" y="1562100"/>
          <p14:tracePt t="60482" x="2209800" y="1570038"/>
          <p14:tracePt t="60564" x="2209800" y="1577975"/>
          <p14:tracePt t="60580" x="2201863" y="1584325"/>
          <p14:tracePt t="60739" x="2193925" y="1584325"/>
          <p14:tracePt t="60755" x="2179638" y="1577975"/>
          <p14:tracePt t="60779" x="2149475" y="1546225"/>
          <p14:tracePt t="60794" x="2111375" y="1516063"/>
          <p14:tracePt t="60817" x="2095500" y="1501775"/>
          <p14:tracePt t="60843" x="2087563" y="1485900"/>
          <p14:tracePt t="60858" x="2079625" y="1485900"/>
          <p14:tracePt t="60882" x="2079625" y="1470025"/>
          <p14:tracePt t="60907" x="2073275" y="1470025"/>
          <p14:tracePt t="60922" x="2065338" y="1463675"/>
          <p14:tracePt t="60970" x="2057400" y="1455738"/>
          <p14:tracePt t="61003" x="2057400" y="1447800"/>
          <p14:tracePt t="61963" x="2057400" y="1455738"/>
          <p14:tracePt t="61989" x="2057400" y="1463675"/>
          <p14:tracePt t="62013" x="2057400" y="1508125"/>
          <p14:tracePt t="62035" x="2073275" y="1562100"/>
          <p14:tracePt t="62049" x="2079625" y="1592263"/>
          <p14:tracePt t="62074" x="2095500" y="1638300"/>
          <p14:tracePt t="62091" x="2111375" y="1692275"/>
          <p14:tracePt t="62114" x="2125663" y="1760538"/>
          <p14:tracePt t="62137" x="2141538" y="1812925"/>
          <p14:tracePt t="62156" x="2155825" y="1844675"/>
          <p14:tracePt t="62161" x="2163763" y="1851025"/>
          <p14:tracePt t="62175" x="2163763" y="1866900"/>
          <p14:tracePt t="62197" x="2163763" y="1882775"/>
          <p14:tracePt t="62210" x="2171700" y="1897063"/>
          <p14:tracePt t="62225" x="2179638" y="1920875"/>
          <p14:tracePt t="62259" x="2187575" y="1958975"/>
          <p14:tracePt t="62276" x="2201863" y="1997075"/>
          <p14:tracePt t="62292" x="2217738" y="2035175"/>
          <p14:tracePt t="62308" x="2232025" y="2079625"/>
          <p14:tracePt t="62342" x="2247900" y="2133600"/>
          <p14:tracePt t="62358" x="2255838" y="2179638"/>
          <p14:tracePt t="62376" x="2263775" y="2193925"/>
          <p14:tracePt t="62403" x="2270125" y="2217738"/>
          <p14:tracePt t="62410" x="2278063" y="2225675"/>
          <p14:tracePt t="62426" x="2278063" y="2239963"/>
          <p14:tracePt t="62442" x="2278063" y="2247900"/>
          <p14:tracePt t="62460" x="2286000" y="2255838"/>
          <p14:tracePt t="62492" x="2286000" y="2278063"/>
          <p14:tracePt t="62508" x="2293938" y="2301875"/>
          <p14:tracePt t="62542" x="2308225" y="2332038"/>
          <p14:tracePt t="62560" x="2324100" y="2370138"/>
          <p14:tracePt t="62575" x="2332038" y="2400300"/>
          <p14:tracePt t="62592" x="2332038" y="2422525"/>
          <p14:tracePt t="62613" x="2339975" y="2446338"/>
          <p14:tracePt t="62637" x="2346325" y="2484438"/>
          <p14:tracePt t="62650" x="2354263" y="2522538"/>
          <p14:tracePt t="62674" x="2370138" y="2568575"/>
          <p14:tracePt t="62697" x="2378075" y="2613025"/>
          <p14:tracePt t="62715" x="2384425" y="2636838"/>
          <p14:tracePt t="62738" x="2384425" y="2644775"/>
          <p14:tracePt t="62753" x="2384425" y="2651125"/>
          <p14:tracePt t="62779" x="2384425" y="2674938"/>
          <p14:tracePt t="62805" x="2384425" y="2697163"/>
          <p14:tracePt t="62818" x="2392363" y="2713038"/>
          <p14:tracePt t="62846" x="2392363" y="2720975"/>
          <p14:tracePt t="62867" x="2392363" y="2727325"/>
          <p14:tracePt t="62885" x="2400300" y="2735263"/>
          <p14:tracePt t="62909" x="2400300" y="2743200"/>
          <p14:tracePt t="62924" x="2400300" y="2759075"/>
          <p14:tracePt t="62970" x="2400300" y="2765425"/>
          <p14:tracePt t="62988" x="2408238" y="2781300"/>
          <p14:tracePt t="63018" x="2416175" y="2803525"/>
          <p14:tracePt t="63035" x="2416175" y="2819400"/>
          <p14:tracePt t="63051" x="2416175" y="2841625"/>
          <p14:tracePt t="63073" x="2422525" y="2865438"/>
          <p14:tracePt t="63090" x="2430463" y="2879725"/>
          <p14:tracePt t="63113" x="2430463" y="2887663"/>
          <p14:tracePt t="63138" x="2438400" y="2895600"/>
          <p14:tracePt t="63153" x="2446338" y="2903538"/>
          <p14:tracePt t="63179" x="2454275" y="2917825"/>
          <p14:tracePt t="63206" x="2454275" y="2925763"/>
          <p14:tracePt t="63219" x="2468563" y="2941638"/>
          <p14:tracePt t="63243" x="2476500" y="2963863"/>
          <p14:tracePt t="63260" x="2476500" y="2979738"/>
          <p14:tracePt t="63281" x="2492375" y="3001963"/>
          <p14:tracePt t="63306" x="2506663" y="3025775"/>
          <p14:tracePt t="63321" x="2506663" y="3040063"/>
          <p14:tracePt t="63348" x="2522538" y="3048000"/>
          <p14:tracePt t="63377" x="2522538" y="3055938"/>
          <p14:tracePt t="63415" x="2530475" y="3063875"/>
          <p14:tracePt t="63469" x="2536825" y="3063875"/>
          <p14:tracePt t="63490" x="2544763" y="3078163"/>
          <p14:tracePt t="63505" x="2552700" y="3094038"/>
          <p14:tracePt t="63530" x="2560638" y="3094038"/>
          <p14:tracePt t="63572" x="2560638" y="3101975"/>
          <p14:tracePt t="63588" x="2568575" y="3101975"/>
          <p14:tracePt t="63625" x="2568575" y="3108325"/>
          <p14:tracePt t="63947" x="2574925" y="3116263"/>
          <p14:tracePt t="63973" x="2582863" y="3154363"/>
          <p14:tracePt t="63991" x="2606675" y="3184525"/>
          <p14:tracePt t="64010" x="2620963" y="3238500"/>
          <p14:tracePt t="64037" x="2644775" y="3306763"/>
          <p14:tracePt t="64051" x="2667000" y="3360738"/>
          <p14:tracePt t="64074" x="2674938" y="3368675"/>
          <p14:tracePt t="64093" x="2674938" y="3382963"/>
          <p14:tracePt t="64108" x="2674938" y="3390900"/>
          <p14:tracePt t="64125" x="2682875" y="3398838"/>
          <p14:tracePt t="64142" x="2682875" y="3406775"/>
          <p14:tracePt t="64158" x="2689225" y="3413125"/>
          <p14:tracePt t="64161" x="2697163" y="3413125"/>
          <p14:tracePt t="64192" x="2697163" y="3451225"/>
          <p14:tracePt t="64215" x="2697163" y="3475038"/>
          <p14:tracePt t="64233" x="2697163" y="3489325"/>
          <p14:tracePt t="64250" x="2697163" y="3505200"/>
          <p14:tracePt t="64266" x="2697163" y="3513138"/>
          <p14:tracePt t="64314" x="2689225" y="3513138"/>
          <p14:tracePt t="64353" x="2682875" y="3513138"/>
          <p14:tracePt t="64378" x="2674938" y="3513138"/>
          <p14:tracePt t="64393" x="2667000" y="3513138"/>
          <p14:tracePt t="64434" x="2636838" y="3513138"/>
          <p14:tracePt t="64459" x="2590800" y="3489325"/>
          <p14:tracePt t="64482" x="2582863" y="3475038"/>
          <p14:tracePt t="64498" x="2568575" y="3459163"/>
          <p14:tracePt t="64523" x="2552700" y="3444875"/>
          <p14:tracePt t="64553" x="2536825" y="3413125"/>
          <p14:tracePt t="64562" x="2522538" y="3382963"/>
          <p14:tracePt t="64585" x="2506663" y="3344863"/>
          <p14:tracePt t="64610" x="2498725" y="3298825"/>
          <p14:tracePt t="64628" x="2492375" y="3254375"/>
          <p14:tracePt t="64649" x="2492375" y="3246438"/>
          <p14:tracePt t="64739" x="2492375" y="3238500"/>
          <p14:tracePt t="64819" x="2492375" y="3230563"/>
          <p14:tracePt t="64838" x="2498725" y="3230563"/>
          <p14:tracePt t="64863" x="2506663" y="3230563"/>
          <p14:tracePt t="64877" x="2514600" y="3230563"/>
          <p14:tracePt t="64922" x="2522538" y="3230563"/>
          <p14:tracePt t="64939" x="2544763" y="3230563"/>
          <p14:tracePt t="64968" x="2582863" y="3238500"/>
          <p14:tracePt t="64988" x="2613025" y="3246438"/>
          <p14:tracePt t="65002" x="2651125" y="3268663"/>
          <p14:tracePt t="65027" x="2667000" y="3276600"/>
          <p14:tracePt t="65051" x="2682875" y="3284538"/>
          <p14:tracePt t="65066" x="2689225" y="3292475"/>
          <p14:tracePt t="65107" x="2697163" y="3292475"/>
          <p14:tracePt t="65260" x="2713038" y="3306763"/>
          <p14:tracePt t="65284" x="2773363" y="3330575"/>
          <p14:tracePt t="65309" x="2911475" y="3368675"/>
          <p14:tracePt t="65324" x="3040063" y="3421063"/>
          <p14:tracePt t="65358" x="3116263" y="3444875"/>
          <p14:tracePt t="65375" x="3178175" y="3459163"/>
          <p14:tracePt t="65391" x="3238500" y="3467100"/>
          <p14:tracePt t="65411" x="3292475" y="3482975"/>
          <p14:tracePt t="65425" x="3322638" y="3497263"/>
          <p14:tracePt t="65441" x="3352800" y="3505200"/>
          <p14:tracePt t="65505" x="3360738" y="3505200"/>
          <p14:tracePt t="65540" x="3368675" y="3505200"/>
          <p14:tracePt t="65603" x="3375025" y="3505200"/>
          <p14:tracePt t="65660" x="3382963" y="3505200"/>
          <p14:tracePt t="65699" x="3390900" y="3505200"/>
          <p14:tracePt t="65705" x="3398838" y="3505200"/>
          <p14:tracePt t="65722" x="3406775" y="3505200"/>
          <p14:tracePt t="65731" x="3413125" y="3505200"/>
          <p14:tracePt t="65741" x="3421063" y="3505200"/>
          <p14:tracePt t="65758" x="3436938" y="3505200"/>
          <p14:tracePt t="65775" x="3451225" y="3505200"/>
          <p14:tracePt t="65780" x="3467100" y="3505200"/>
          <p14:tracePt t="65805" x="3475038" y="3505200"/>
          <p14:tracePt t="65810" x="3482975" y="3505200"/>
          <p14:tracePt t="65825" x="3497263" y="3505200"/>
          <p14:tracePt t="65842" x="3521075" y="3505200"/>
          <p14:tracePt t="65858" x="3559175" y="3505200"/>
          <p14:tracePt t="65874" x="3603625" y="3505200"/>
          <p14:tracePt t="65891" x="3635375" y="3505200"/>
          <p14:tracePt t="65907" x="3657600" y="3505200"/>
          <p14:tracePt t="65924" x="3703638" y="3505200"/>
          <p14:tracePt t="65941" x="3771900" y="3505200"/>
          <p14:tracePt t="65945" x="3810000" y="3505200"/>
          <p14:tracePt t="65961" x="3856038" y="3505200"/>
          <p14:tracePt t="65975" x="3878263" y="3505200"/>
          <p14:tracePt t="65992" x="3908425" y="3505200"/>
          <p14:tracePt t="66007" x="3916363" y="3505200"/>
          <p14:tracePt t="66027" x="3940175" y="3505200"/>
          <p14:tracePt t="66042" x="3962400" y="3505200"/>
          <p14:tracePt t="66051" x="3978275" y="3497263"/>
          <p14:tracePt t="66060" x="3992563" y="3497263"/>
          <p14:tracePt t="66065" x="4008438" y="3497263"/>
          <p14:tracePt t="66074" x="4030663" y="3489325"/>
          <p14:tracePt t="66092" x="4060825" y="3482975"/>
          <p14:tracePt t="66107" x="4084638" y="3482975"/>
          <p14:tracePt t="66124" x="4098925" y="3482975"/>
          <p14:tracePt t="66141" x="4106863" y="3482975"/>
          <p14:tracePt t="66159" x="4122738" y="3482975"/>
          <p14:tracePt t="66175" x="4130675" y="3482975"/>
          <p14:tracePt t="66181" x="4137025" y="3482975"/>
          <p14:tracePt t="66243" x="4144963" y="3482975"/>
          <p14:tracePt t="66292" x="4152900" y="3482975"/>
          <p14:tracePt t="66748" x="4160838" y="3475038"/>
          <p14:tracePt t="66762" x="4198938" y="3451225"/>
          <p14:tracePt t="66789" x="4267200" y="3390900"/>
          <p14:tracePt t="66812" x="4335463" y="3330575"/>
          <p14:tracePt t="66827" x="4373563" y="3292475"/>
          <p14:tracePt t="66850" x="4397375" y="3268663"/>
          <p14:tracePt t="66860" x="4411663" y="3238500"/>
          <p14:tracePt t="66865" x="4419600" y="3230563"/>
          <p14:tracePt t="66874" x="4441825" y="3200400"/>
          <p14:tracePt t="66891" x="4473575" y="3146425"/>
          <p14:tracePt t="66907" x="4479925" y="3140075"/>
          <p14:tracePt t="66924" x="4503738" y="3094038"/>
          <p14:tracePt t="66941" x="4541838" y="3040063"/>
          <p14:tracePt t="66974" x="4579938" y="2941638"/>
          <p14:tracePt t="66992" x="4625975" y="2857500"/>
          <p14:tracePt t="67009" x="4670425" y="2751138"/>
          <p14:tracePt t="67026" x="4724400" y="2636838"/>
          <p14:tracePt t="67051" x="4830763" y="2400300"/>
          <p14:tracePt t="67067" x="4930775" y="2217738"/>
          <p14:tracePt t="67090" x="4999038" y="2065338"/>
          <p14:tracePt t="67100" x="5013325" y="2011363"/>
          <p14:tracePt t="67109" x="5021263" y="1973263"/>
          <p14:tracePt t="67114" x="5037138" y="1920875"/>
          <p14:tracePt t="67124" x="5051425" y="1889125"/>
          <p14:tracePt t="67141" x="5083175" y="1798638"/>
          <p14:tracePt t="67158" x="5113338" y="1698625"/>
          <p14:tracePt t="67174" x="5127625" y="1646238"/>
          <p14:tracePt t="67191" x="5159375" y="1570038"/>
          <p14:tracePt t="67195" x="5165725" y="1539875"/>
          <p14:tracePt t="67207" x="5173663" y="1485900"/>
          <p14:tracePt t="67225" x="5197475" y="1393825"/>
          <p14:tracePt t="67241" x="5211763" y="1349375"/>
          <p14:tracePt t="67258" x="5211763" y="1311275"/>
          <p14:tracePt t="67275" x="5227638" y="1273175"/>
          <p14:tracePt t="67620" x="5227638" y="1265238"/>
          <p14:tracePt t="67629" x="5203825" y="1249363"/>
          <p14:tracePt t="67636" x="5189538" y="1241425"/>
          <p14:tracePt t="67648" x="5165725" y="1235075"/>
          <p14:tracePt t="67660" x="5159375" y="1219200"/>
          <p14:tracePt t="67674" x="5121275" y="1211263"/>
          <p14:tracePt t="67691" x="5097463" y="1196975"/>
          <p14:tracePt t="67707" x="5083175" y="1181100"/>
          <p14:tracePt t="67724" x="5045075" y="1173163"/>
          <p14:tracePt t="67729" x="5029200" y="1158875"/>
          <p14:tracePt t="67742" x="5013325" y="1150938"/>
          <p14:tracePt t="67759" x="4999038" y="1143000"/>
          <p14:tracePt t="67774" x="4991100" y="1143000"/>
          <p14:tracePt t="67792" x="4991100" y="1135063"/>
          <p14:tracePt t="67817" x="4991100" y="1127125"/>
          <p14:tracePt t="67826" x="4983163" y="1127125"/>
          <p14:tracePt t="68145" x="4968875" y="1135063"/>
          <p14:tracePt t="68154" x="4937125" y="1158875"/>
          <p14:tracePt t="68162" x="4906963" y="1189038"/>
          <p14:tracePt t="68174" x="4906963" y="1203325"/>
          <p14:tracePt t="68191" x="4906963" y="1227138"/>
          <p14:tracePt t="68207" x="4906963" y="1235075"/>
          <p14:tracePt t="68224" x="4899025" y="1235075"/>
          <p14:tracePt t="68241" x="4892675" y="1241425"/>
          <p14:tracePt t="68258" x="4876800" y="1257300"/>
          <p14:tracePt t="68278" x="4868863" y="1273175"/>
          <p14:tracePt t="68281" x="4868863" y="1279525"/>
          <p14:tracePt t="68295" x="4860925" y="1287463"/>
          <p14:tracePt t="68299" x="4854575" y="1303338"/>
          <p14:tracePt t="68308" x="4846638" y="1311275"/>
          <p14:tracePt t="68327" x="4830763" y="1325563"/>
          <p14:tracePt t="68330" x="4816475" y="1341438"/>
          <p14:tracePt t="68341" x="4808538" y="1349375"/>
          <p14:tracePt t="68358" x="4784725" y="1387475"/>
          <p14:tracePt t="68383" x="4754563" y="1439863"/>
          <p14:tracePt t="68394" x="4724400" y="1477963"/>
          <p14:tracePt t="68422" x="4686300" y="1516063"/>
          <p14:tracePt t="68447" x="4618038" y="1570038"/>
          <p14:tracePt t="68462" x="4541838" y="1616075"/>
          <p14:tracePt t="68483" x="4479925" y="1684338"/>
          <p14:tracePt t="68505" x="4441825" y="1730375"/>
          <p14:tracePt t="68513" x="4435475" y="1744663"/>
          <p14:tracePt t="68524" x="4419600" y="1760538"/>
          <p14:tracePt t="68541" x="4411663" y="1774825"/>
          <p14:tracePt t="68545" x="4411663" y="1782763"/>
          <p14:tracePt t="68559" x="4411663" y="1790700"/>
          <p14:tracePt t="68575" x="4389438" y="1812925"/>
          <p14:tracePt t="68580" x="4381500" y="1820863"/>
          <p14:tracePt t="68591" x="4373563" y="1844675"/>
          <p14:tracePt t="68607" x="4373563" y="1851025"/>
          <p14:tracePt t="68629" x="4343400" y="1882775"/>
          <p14:tracePt t="68637" x="4335463" y="1889125"/>
          <p14:tracePt t="68642" x="4327525" y="1897063"/>
          <p14:tracePt t="68658" x="4327525" y="1912938"/>
          <p14:tracePt t="68674" x="4313238" y="1935163"/>
          <p14:tracePt t="68694" x="4313238" y="1943100"/>
          <p14:tracePt t="68700" x="4305300" y="1951038"/>
          <p14:tracePt t="68708" x="4297363" y="1958975"/>
          <p14:tracePt t="68724" x="4289425" y="1973263"/>
          <p14:tracePt t="68741" x="4283075" y="1981200"/>
          <p14:tracePt t="68746" x="4275138" y="1997075"/>
          <p14:tracePt t="68757" x="4267200" y="2011363"/>
          <p14:tracePt t="68774" x="4244975" y="2041525"/>
          <p14:tracePt t="68778" x="4221163" y="2087563"/>
          <p14:tracePt t="68790" x="4213225" y="2117725"/>
          <p14:tracePt t="68808" x="4191000" y="2155825"/>
          <p14:tracePt t="68826" x="4137025" y="2278063"/>
          <p14:tracePt t="68842" x="4106863" y="2339975"/>
          <p14:tracePt t="68857" x="4084638" y="2392363"/>
          <p14:tracePt t="68874" x="4076700" y="2408238"/>
          <p14:tracePt t="68892" x="4068763" y="2408238"/>
          <p14:tracePt t="68900" x="4068763" y="2416175"/>
          <p14:tracePt t="68909" x="4060825" y="2416175"/>
          <p14:tracePt t="68930" x="4060825" y="2422525"/>
          <p14:tracePt t="68938" x="4046538" y="2438400"/>
          <p14:tracePt t="68946" x="4038600" y="2454275"/>
          <p14:tracePt t="68958" x="4038600" y="2468563"/>
          <p14:tracePt t="68982" x="4038600" y="2514600"/>
          <p14:tracePt t="68984" x="4038600" y="2522538"/>
          <p14:tracePt t="69003" x="4038600" y="2536825"/>
          <p14:tracePt t="69017" x="4038600" y="2552700"/>
          <p14:tracePt t="69026" x="4038600" y="2568575"/>
          <p14:tracePt t="69041" x="4046538" y="2606675"/>
          <p14:tracePt t="69061" x="4046538" y="2644775"/>
          <p14:tracePt t="69067" x="4046538" y="2659063"/>
          <p14:tracePt t="69077" x="4046538" y="2682875"/>
          <p14:tracePt t="69091" x="4046538" y="2705100"/>
          <p14:tracePt t="69107" x="4046538" y="2773363"/>
          <p14:tracePt t="69124" x="4046538" y="2879725"/>
          <p14:tracePt t="69157" x="4054475" y="2955925"/>
          <p14:tracePt t="69174" x="4054475" y="3001963"/>
          <p14:tracePt t="69192" x="4054475" y="3055938"/>
          <p14:tracePt t="69212" x="4054475" y="3070225"/>
          <p14:tracePt t="69231" x="4054475" y="3101975"/>
          <p14:tracePt t="69251" x="4060825" y="3146425"/>
          <p14:tracePt t="69273" x="4068763" y="3192463"/>
          <p14:tracePt t="69292" x="4068763" y="3216275"/>
          <p14:tracePt t="69307" x="4068763" y="3238500"/>
          <p14:tracePt t="69324" x="4076700" y="3260725"/>
          <p14:tracePt t="69341" x="4084638" y="3292475"/>
          <p14:tracePt t="69365" x="4098925" y="3344863"/>
          <p14:tracePt t="69389" x="4098925" y="3360738"/>
          <p14:tracePt t="69402" x="4106863" y="3375025"/>
          <p14:tracePt t="69426" x="4122738" y="3406775"/>
          <p14:tracePt t="69443" x="4130675" y="3421063"/>
          <p14:tracePt t="69467" x="4160838" y="3459163"/>
          <p14:tracePt t="69491" x="4183063" y="3489325"/>
          <p14:tracePt t="69507" x="4183063" y="3513138"/>
          <p14:tracePt t="69554" x="4183063" y="3521075"/>
          <p14:tracePt t="70259" x="4114800" y="3497263"/>
          <p14:tracePt t="70285" x="4046538" y="3459163"/>
          <p14:tracePt t="70308" x="4022725" y="3444875"/>
          <p14:tracePt t="70338" x="4016375" y="3429000"/>
          <p14:tracePt t="70361" x="4008438" y="3413125"/>
          <p14:tracePt t="70378" x="3992563" y="3390900"/>
          <p14:tracePt t="70402" x="3984625" y="3344863"/>
          <p14:tracePt t="70425" x="3984625" y="3314700"/>
          <p14:tracePt t="70444" x="3984625" y="3276600"/>
          <p14:tracePt t="70467" x="3984625" y="3230563"/>
          <p14:tracePt t="70489" x="3984625" y="3208338"/>
          <p14:tracePt t="70506" x="3992563" y="3192463"/>
          <p14:tracePt t="70530" x="3992563" y="3178175"/>
          <p14:tracePt t="70546" x="4008438" y="3170238"/>
          <p14:tracePt t="70596" x="4022725" y="3154363"/>
          <p14:tracePt t="70612" x="4038600" y="3154363"/>
          <p14:tracePt t="70636" x="4068763" y="3140075"/>
          <p14:tracePt t="70657" x="4076700" y="3140075"/>
          <p14:tracePt t="70673" x="4084638" y="3140075"/>
          <p14:tracePt t="70697" x="4092575" y="3140075"/>
          <p14:tracePt t="70715" x="4098925" y="3140075"/>
          <p14:tracePt t="70740" x="4106863" y="3140075"/>
          <p14:tracePt t="70763" x="4130675" y="3162300"/>
          <p14:tracePt t="70778" x="4168775" y="3184525"/>
          <p14:tracePt t="70801" x="4198938" y="3246438"/>
          <p14:tracePt t="70825" x="4229100" y="3292475"/>
          <p14:tracePt t="70846" x="4237038" y="3322638"/>
          <p14:tracePt t="70867" x="4244975" y="3344863"/>
          <p14:tracePt t="70881" x="4244975" y="3352800"/>
          <p14:tracePt t="70906" x="4244975" y="3360738"/>
          <p14:tracePt t="70946" x="4244975" y="3368675"/>
          <p14:tracePt t="71298" x="4297363" y="3368675"/>
          <p14:tracePt t="71308" x="4373563" y="3375025"/>
          <p14:tracePt t="71334" x="4465638" y="3390900"/>
          <p14:tracePt t="71363" x="4533900" y="3406775"/>
          <p14:tracePt t="71375" x="4572000" y="3413125"/>
          <p14:tracePt t="71395" x="4632325" y="3421063"/>
          <p14:tracePt t="71413" x="4678363" y="3421063"/>
          <p14:tracePt t="71436" x="4716463" y="3436938"/>
          <p14:tracePt t="71461" x="4740275" y="3436938"/>
          <p14:tracePt t="71474" x="4754563" y="3444875"/>
          <p14:tracePt t="71491" x="4770438" y="3451225"/>
          <p14:tracePt t="71507" x="4792663" y="3451225"/>
          <p14:tracePt t="71524" x="4816475" y="3459163"/>
          <p14:tracePt t="71541" x="4816475" y="3467100"/>
          <p14:tracePt t="71565" x="4822825" y="3467100"/>
          <p14:tracePt t="71836" x="4778375" y="3467100"/>
          <p14:tracePt t="71863" x="4754563" y="3467100"/>
          <p14:tracePt t="71885" x="4732338" y="3467100"/>
          <p14:tracePt t="71902" x="4686300" y="3467100"/>
          <p14:tracePt t="71921" x="4640263" y="3451225"/>
          <p14:tracePt t="71946" x="4602163" y="3436938"/>
          <p14:tracePt t="71962" x="4556125" y="3421063"/>
          <p14:tracePt t="71985" x="4518025" y="3406775"/>
          <p14:tracePt t="72003" x="4495800" y="3382963"/>
          <p14:tracePt t="72030" x="4449763" y="3368675"/>
          <p14:tracePt t="72053" x="4419600" y="3336925"/>
          <p14:tracePt t="72068" x="4403725" y="3298825"/>
          <p14:tracePt t="72090" x="4373563" y="3254375"/>
          <p14:tracePt t="72113" x="4359275" y="3222625"/>
          <p14:tracePt t="72122" x="4359275" y="3208338"/>
          <p14:tracePt t="72129" x="4351338" y="3208338"/>
          <p14:tracePt t="72140" x="4351338" y="3200400"/>
          <p14:tracePt t="72157" x="4343400" y="3178175"/>
          <p14:tracePt t="72174" x="4343400" y="3154363"/>
          <p14:tracePt t="72191" x="4343400" y="3146425"/>
          <p14:tracePt t="72208" x="4343400" y="3116263"/>
          <p14:tracePt t="72226" x="4351338" y="3086100"/>
          <p14:tracePt t="72244" x="4365625" y="3070225"/>
          <p14:tracePt t="72267" x="4389438" y="3055938"/>
          <p14:tracePt t="72289" x="4411663" y="3048000"/>
          <p14:tracePt t="72306" x="4427538" y="3048000"/>
          <p14:tracePt t="72329" x="4465638" y="3048000"/>
          <p14:tracePt t="72345" x="4511675" y="3048000"/>
          <p14:tracePt t="72369" x="4564063" y="3063875"/>
          <p14:tracePt t="72393" x="4610100" y="3086100"/>
          <p14:tracePt t="72410" x="4664075" y="3116263"/>
          <p14:tracePt t="72434" x="4678363" y="3132138"/>
          <p14:tracePt t="72457" x="4716463" y="3170238"/>
          <p14:tracePt t="72482" x="4740275" y="3216275"/>
          <p14:tracePt t="72498" x="4754563" y="3238500"/>
          <p14:tracePt t="72513" x="4762500" y="3254375"/>
          <p14:tracePt t="72529" x="4762500" y="3268663"/>
          <p14:tracePt t="72537" x="4762500" y="3276600"/>
          <p14:tracePt t="72545" x="4762500" y="3284538"/>
          <p14:tracePt t="72558" x="4762500" y="3292475"/>
          <p14:tracePt t="72574" x="4762500" y="3306763"/>
          <p14:tracePt t="72590" x="4762500" y="3330575"/>
          <p14:tracePt t="72614" x="4754563" y="3360738"/>
          <p14:tracePt t="72629" x="4724400" y="3406775"/>
          <p14:tracePt t="72650" x="4694238" y="3451225"/>
          <p14:tracePt t="72673" x="4664075" y="3475038"/>
          <p14:tracePt t="72689" x="4632325" y="3505200"/>
          <p14:tracePt t="72714" x="4602163" y="3513138"/>
          <p14:tracePt t="72739" x="4594225" y="3527425"/>
          <p14:tracePt t="72811" x="4587875" y="3527425"/>
          <p14:tracePt t="73187" x="4594225" y="3527425"/>
          <p14:tracePt t="73193" x="4602163" y="3527425"/>
          <p14:tracePt t="73224" x="4618038" y="3527425"/>
          <p14:tracePt t="73242" x="4670425" y="3527425"/>
          <p14:tracePt t="73250" x="4702175" y="3527425"/>
          <p14:tracePt t="73274" x="4746625" y="3527425"/>
          <p14:tracePt t="73291" x="4792663" y="3527425"/>
          <p14:tracePt t="73314" x="4822825" y="3527425"/>
          <p14:tracePt t="73329" x="4876800" y="3527425"/>
          <p14:tracePt t="73356" x="4906963" y="3527425"/>
          <p14:tracePt t="73378" x="4937125" y="3527425"/>
          <p14:tracePt t="73401" x="4968875" y="3527425"/>
          <p14:tracePt t="73425" x="4991100" y="3527425"/>
          <p14:tracePt t="73434" x="5021263" y="3535363"/>
          <p14:tracePt t="73458" x="5059363" y="3543300"/>
          <p14:tracePt t="73485" x="5067300" y="3543300"/>
          <p14:tracePt t="73509" x="5075238" y="3543300"/>
          <p14:tracePt t="73547" x="5089525" y="3543300"/>
          <p14:tracePt t="73575" x="5097463" y="3543300"/>
          <p14:tracePt t="73611" x="5105400" y="3543300"/>
          <p14:tracePt t="73633" x="5113338" y="3543300"/>
          <p14:tracePt t="73649" x="5121275" y="3543300"/>
          <p14:tracePt t="73674" x="5127625" y="3543300"/>
          <p14:tracePt t="73699" x="5135563" y="3543300"/>
          <p14:tracePt t="73933" x="5097463" y="3527425"/>
          <p14:tracePt t="73947" x="5067300" y="3513138"/>
          <p14:tracePt t="73972" x="5051425" y="3505200"/>
          <p14:tracePt t="73994" x="5029200" y="3497263"/>
          <p14:tracePt t="74011" x="5013325" y="3482975"/>
          <p14:tracePt t="74034" x="4999038" y="3467100"/>
          <p14:tracePt t="74049" x="4983163" y="3451225"/>
          <p14:tracePt t="74074" x="4945063" y="3421063"/>
          <p14:tracePt t="74097" x="4906963" y="3390900"/>
          <p14:tracePt t="74113" x="4892675" y="3375025"/>
          <p14:tracePt t="74172" x="4884738" y="3375025"/>
          <p14:tracePt t="74194" x="4884738" y="3368675"/>
          <p14:tracePt t="74235" x="4876800" y="3352800"/>
          <p14:tracePt t="74262" x="4860925" y="3322638"/>
          <p14:tracePt t="74276" x="4860925" y="3298825"/>
          <p14:tracePt t="74298" x="4860925" y="3284538"/>
          <p14:tracePt t="74322" x="4860925" y="3276600"/>
          <p14:tracePt t="74341" x="4860925" y="3268663"/>
          <p14:tracePt t="74365" x="4860925" y="3254375"/>
          <p14:tracePt t="74378" x="4860925" y="3238500"/>
          <p14:tracePt t="74402" x="4868863" y="3222625"/>
          <p14:tracePt t="74426" x="4876800" y="3208338"/>
          <p14:tracePt t="74442" x="4892675" y="3192463"/>
          <p14:tracePt t="74466" x="4914900" y="3178175"/>
          <p14:tracePt t="74489" x="4930775" y="3154363"/>
          <p14:tracePt t="74506" x="4953000" y="3146425"/>
          <p14:tracePt t="74529" x="4960938" y="3140075"/>
          <p14:tracePt t="74545" x="4975225" y="3140075"/>
          <p14:tracePt t="74569" x="4999038" y="3132138"/>
          <p14:tracePt t="74595" x="5013325" y="3132138"/>
          <p14:tracePt t="74610" x="5029200" y="3132138"/>
          <p14:tracePt t="74634" x="5051425" y="3146425"/>
          <p14:tracePt t="74658" x="5097463" y="3170238"/>
          <p14:tracePt t="74674" x="5113338" y="3178175"/>
          <p14:tracePt t="74697" x="5121275" y="3178175"/>
          <p14:tracePt t="74713" x="5143500" y="3192463"/>
          <p14:tracePt t="74739" x="5159375" y="3200400"/>
          <p14:tracePt t="74764" x="5173663" y="3230563"/>
          <p14:tracePt t="74777" x="5181600" y="3246438"/>
          <p14:tracePt t="74801" x="5197475" y="3268663"/>
          <p14:tracePt t="74826" x="5211763" y="3284538"/>
          <p14:tracePt t="74842" x="5227638" y="3314700"/>
          <p14:tracePt t="74865" x="5235575" y="3344863"/>
          <p14:tracePt t="74889" x="5235575" y="3360738"/>
          <p14:tracePt t="74905" x="5241925" y="3360738"/>
          <p14:tracePt t="74946" x="5249863" y="3368675"/>
          <p14:tracePt t="74987" x="5249863" y="3382963"/>
          <p14:tracePt t="75003" x="5249863" y="3398838"/>
          <p14:tracePt t="75030" x="5249863" y="3421063"/>
          <p14:tracePt t="75053" x="5235575" y="3451225"/>
          <p14:tracePt t="75067" x="5219700" y="3475038"/>
          <p14:tracePt t="75092" x="5211763" y="3497263"/>
          <p14:tracePt t="75114" x="5203825" y="3505200"/>
          <p14:tracePt t="75129" x="5197475" y="3513138"/>
          <p14:tracePt t="79174" x="5235575" y="3505200"/>
          <p14:tracePt t="79188" x="5273675" y="3497263"/>
          <p14:tracePt t="79212" x="5295900" y="3497263"/>
          <p14:tracePt t="79228" x="5311775" y="3497263"/>
          <p14:tracePt t="79249" x="5334000" y="3489325"/>
          <p14:tracePt t="79274" x="5372100" y="3482975"/>
          <p14:tracePt t="79290" x="5410200" y="3482975"/>
          <p14:tracePt t="79315" x="5432425" y="3482975"/>
          <p14:tracePt t="79337" x="5456238" y="3482975"/>
          <p14:tracePt t="79353" x="5502275" y="3482975"/>
          <p14:tracePt t="79378" x="5546725" y="3482975"/>
          <p14:tracePt t="79394" x="5630863" y="3482975"/>
          <p14:tracePt t="79419" x="5730875" y="3482975"/>
          <p14:tracePt t="79442" x="5813425" y="3482975"/>
          <p14:tracePt t="79461" x="5851525" y="3482975"/>
          <p14:tracePt t="79478" x="5859463" y="3482975"/>
          <p14:tracePt t="79487" x="5867400" y="3482975"/>
          <p14:tracePt t="79489" x="5867400" y="3489325"/>
          <p14:tracePt t="79506" x="5875338" y="3489325"/>
          <p14:tracePt t="79523" x="5927725" y="3489325"/>
          <p14:tracePt t="79539" x="5965825" y="3497263"/>
          <p14:tracePt t="79557" x="6003925" y="3505200"/>
          <p14:tracePt t="79590" x="6019800" y="3505200"/>
          <p14:tracePt t="79607" x="6027738" y="3505200"/>
          <p14:tracePt t="79763" x="6027738" y="3513138"/>
          <p14:tracePt t="79783" x="6035675" y="3521075"/>
          <p14:tracePt t="79804" x="6042025" y="3527425"/>
          <p14:tracePt t="79823" x="6042025" y="3551238"/>
          <p14:tracePt t="79843" x="6057900" y="3565525"/>
          <p14:tracePt t="80132" x="6027738" y="3559175"/>
          <p14:tracePt t="80158" x="6003925" y="3551238"/>
          <p14:tracePt t="80186" x="5989638" y="3535363"/>
          <p14:tracePt t="80194" x="5973763" y="3527425"/>
          <p14:tracePt t="80223" x="5965825" y="3521075"/>
          <p14:tracePt t="80240" x="5959475" y="3513138"/>
          <p14:tracePt t="80283" x="5951538" y="3505200"/>
          <p14:tracePt t="80298" x="5935663" y="3497263"/>
          <p14:tracePt t="80322" x="5927725" y="3497263"/>
          <p14:tracePt t="80347" x="5913438" y="3482975"/>
          <p14:tracePt t="80363" x="5905500" y="3482975"/>
          <p14:tracePt t="80387" x="5889625" y="3459163"/>
          <p14:tracePt t="80406" x="5867400" y="3444875"/>
          <p14:tracePt t="80427" x="5859463" y="3429000"/>
          <p14:tracePt t="80449" x="5851525" y="3413125"/>
          <p14:tracePt t="80467" x="5845175" y="3413125"/>
          <p14:tracePt t="80493" x="5837238" y="3398838"/>
          <p14:tracePt t="80507" x="5837238" y="3390900"/>
          <p14:tracePt t="80532" x="5829300" y="3382963"/>
          <p14:tracePt t="80555" x="5829300" y="3352800"/>
          <p14:tracePt t="80573" x="5829300" y="3306763"/>
          <p14:tracePt t="80595" x="5829300" y="3284538"/>
          <p14:tracePt t="80622" x="5829300" y="3268663"/>
          <p14:tracePt t="80640" x="5829300" y="3254375"/>
          <p14:tracePt t="80659" x="5829300" y="3230563"/>
          <p14:tracePt t="80674" x="5851525" y="3200400"/>
          <p14:tracePt t="80697" x="5859463" y="3178175"/>
          <p14:tracePt t="80721" x="5867400" y="3170238"/>
          <p14:tracePt t="80737" x="5883275" y="3154363"/>
          <p14:tracePt t="80761" x="5897563" y="3140075"/>
          <p14:tracePt t="80787" x="5913438" y="3124200"/>
          <p14:tracePt t="80806" x="5927725" y="3108325"/>
          <p14:tracePt t="80826" x="5951538" y="3101975"/>
          <p14:tracePt t="80857" x="5965825" y="3101975"/>
          <p14:tracePt t="80874" x="5989638" y="3094038"/>
          <p14:tracePt t="80892" x="6003925" y="3094038"/>
          <p14:tracePt t="80906" x="6027738" y="3094038"/>
          <p14:tracePt t="80940" x="6042025" y="3094038"/>
          <p14:tracePt t="80956" x="6065838" y="3108325"/>
          <p14:tracePt t="80973" x="6080125" y="3124200"/>
          <p14:tracePt t="81002" x="6103938" y="3154363"/>
          <p14:tracePt t="81011" x="6134100" y="3184525"/>
          <p14:tracePt t="81033" x="6149975" y="3222625"/>
          <p14:tracePt t="81059" x="6156325" y="3238500"/>
          <p14:tracePt t="81074" x="6156325" y="3254375"/>
          <p14:tracePt t="81097" x="6156325" y="3284538"/>
          <p14:tracePt t="81122" x="6156325" y="3336925"/>
          <p14:tracePt t="81139" x="6149975" y="3398838"/>
          <p14:tracePt t="81163" x="6142038" y="3436938"/>
          <p14:tracePt t="81177" x="6118225" y="3475038"/>
          <p14:tracePt t="81201" x="6088063" y="3497263"/>
          <p14:tracePt t="81227" x="6065838" y="3521075"/>
          <p14:tracePt t="81242" x="6042025" y="3527425"/>
          <p14:tracePt t="81266" x="6027738" y="3535363"/>
          <p14:tracePt t="81290" x="5989638" y="3543300"/>
          <p14:tracePt t="81306" x="5935663" y="3551238"/>
          <p14:tracePt t="81329" x="5897563" y="3551238"/>
          <p14:tracePt t="81345" x="5859463" y="3551238"/>
          <p14:tracePt t="81370" x="5837238" y="3543300"/>
          <p14:tracePt t="81394" x="5821363" y="3535363"/>
          <p14:tracePt t="81411" x="5807075" y="3521075"/>
          <p14:tracePt t="81437" x="5791200" y="3521075"/>
          <p14:tracePt t="81460" x="5768975" y="3497263"/>
          <p14:tracePt t="81480" x="5745163" y="3467100"/>
          <p14:tracePt t="81498" x="5730875" y="3444875"/>
          <p14:tracePt t="81513" x="5722938" y="3436938"/>
          <p14:tracePt t="81537" x="5715000" y="3406775"/>
          <p14:tracePt t="81561" x="5715000" y="3352800"/>
          <p14:tracePt t="81577" x="5715000" y="3330575"/>
          <p14:tracePt t="81603" x="5715000" y="3314700"/>
          <p14:tracePt t="81627" x="5715000" y="3276600"/>
          <p14:tracePt t="81644" x="5730875" y="3230563"/>
          <p14:tracePt t="81667" x="5761038" y="3192463"/>
          <p14:tracePt t="81690" x="5791200" y="3154363"/>
          <p14:tracePt t="81707" x="5821363" y="3132138"/>
          <p14:tracePt t="81740" x="5851525" y="3108325"/>
          <p14:tracePt t="81757" x="5905500" y="3094038"/>
          <p14:tracePt t="81773" x="5943600" y="3078163"/>
          <p14:tracePt t="81797" x="5965825" y="3078163"/>
          <p14:tracePt t="81811" x="6011863" y="3078163"/>
          <p14:tracePt t="81835" x="6065838" y="3086100"/>
          <p14:tracePt t="81851" x="6096000" y="3101975"/>
          <p14:tracePt t="81866" x="6111875" y="3101975"/>
          <p14:tracePt t="81876" x="6111875" y="3108325"/>
          <p14:tracePt t="81890" x="6126163" y="3116263"/>
          <p14:tracePt t="81906" x="6134100" y="3124200"/>
          <p14:tracePt t="81925" x="6149975" y="3146425"/>
          <p14:tracePt t="81945" x="6180138" y="3178175"/>
          <p14:tracePt t="81961" x="6194425" y="3192463"/>
          <p14:tracePt t="81985" x="6202363" y="3216275"/>
          <p14:tracePt t="82009" x="6202363" y="3238500"/>
          <p14:tracePt t="82026" x="6202363" y="3260725"/>
          <p14:tracePt t="82051" x="6202363" y="3284538"/>
          <p14:tracePt t="82067" x="6194425" y="3322638"/>
          <p14:tracePt t="82091" x="6164263" y="3352800"/>
          <p14:tracePt t="82116" x="6126163" y="3375025"/>
          <p14:tracePt t="82131" x="6096000" y="3390900"/>
          <p14:tracePt t="82153" x="6049963" y="3413125"/>
          <p14:tracePt t="82177" x="5989638" y="3421063"/>
          <p14:tracePt t="82194" x="5935663" y="3429000"/>
          <p14:tracePt t="82217" x="5889625" y="3429000"/>
          <p14:tracePt t="82234" x="5867400" y="3429000"/>
          <p14:tracePt t="82258" x="5851525" y="3429000"/>
          <p14:tracePt t="82275" x="5845175" y="3429000"/>
          <p14:tracePt t="82300" x="5837238" y="3421063"/>
          <p14:tracePt t="82305" x="5829300" y="3421063"/>
          <p14:tracePt t="82322" x="5821363" y="3406775"/>
          <p14:tracePt t="82340" x="5807075" y="3390900"/>
          <p14:tracePt t="82356" x="5791200" y="3344863"/>
          <p14:tracePt t="82389" x="5775325" y="3314700"/>
          <p14:tracePt t="82408" x="5768975" y="3292475"/>
          <p14:tracePt t="82422" x="5768975" y="3284538"/>
          <p14:tracePt t="82456" x="5768975" y="3260725"/>
          <p14:tracePt t="82472" x="5768975" y="3246438"/>
          <p14:tracePt t="82493" x="5768975" y="3216275"/>
          <p14:tracePt t="82503" x="5791200" y="3184525"/>
          <p14:tracePt t="82522" x="5813425" y="3154363"/>
          <p14:tracePt t="82545" x="5837238" y="3124200"/>
          <p14:tracePt t="82561" x="5851525" y="3116263"/>
          <p14:tracePt t="82585" x="5867400" y="3108325"/>
          <p14:tracePt t="82610" x="5889625" y="3101975"/>
          <p14:tracePt t="82627" x="5943600" y="3101975"/>
          <p14:tracePt t="82650" x="6019800" y="3101975"/>
          <p14:tracePt t="82668" x="6057900" y="3108325"/>
          <p14:tracePt t="82691" x="6103938" y="3124200"/>
          <p14:tracePt t="82713" x="6134100" y="3146425"/>
          <p14:tracePt t="82730" x="6149975" y="3162300"/>
          <p14:tracePt t="82754" x="6164263" y="3192463"/>
          <p14:tracePt t="82781" x="6172200" y="3216275"/>
          <p14:tracePt t="82794" x="6180138" y="3246438"/>
          <p14:tracePt t="82822" x="6188075" y="3268663"/>
          <p14:tracePt t="82836" x="6188075" y="3292475"/>
          <p14:tracePt t="82863" x="6188075" y="3314700"/>
          <p14:tracePt t="82886" x="6188075" y="3336925"/>
          <p14:tracePt t="82903" x="6180138" y="3352800"/>
          <p14:tracePt t="82923" x="6156325" y="3360738"/>
          <p14:tracePt t="82946" x="6134100" y="3375025"/>
          <p14:tracePt t="82961" x="6126163" y="3382963"/>
          <p14:tracePt t="82985" x="6118225" y="3382963"/>
          <p14:tracePt t="83002" x="6111875" y="3382963"/>
          <p14:tracePt t="83026" x="6103938" y="3390900"/>
          <p14:tracePt t="83091" x="6096000" y="3390900"/>
          <p14:tracePt t="83117" x="6088063" y="3390900"/>
          <p14:tracePt t="83144" x="6080125" y="3390900"/>
          <p14:tracePt t="83156" x="6073775" y="3390900"/>
          <p14:tracePt t="83179" x="6065838" y="3390900"/>
          <p14:tracePt t="83196" x="6042025" y="3390900"/>
          <p14:tracePt t="83221" x="6019800" y="3398838"/>
          <p14:tracePt t="83246" x="5997575" y="3398838"/>
          <p14:tracePt t="83292" x="5989638" y="3398838"/>
          <p14:tracePt t="83331" x="5973763" y="3398838"/>
          <p14:tracePt t="86237" x="5973763" y="3382963"/>
          <p14:tracePt t="86251" x="5973763" y="3178175"/>
          <p14:tracePt t="86275" x="5989638" y="2865438"/>
          <p14:tracePt t="86301" x="5997575" y="2713038"/>
          <p14:tracePt t="86314" x="6003925" y="2644775"/>
          <p14:tracePt t="86338" x="6003925" y="2582863"/>
          <p14:tracePt t="86354" x="6011863" y="2530475"/>
          <p14:tracePt t="86377" x="6019800" y="2476500"/>
          <p14:tracePt t="86401" x="6035675" y="2446338"/>
          <p14:tracePt t="86409" x="6035675" y="2430463"/>
          <p14:tracePt t="86422" x="6042025" y="2430463"/>
          <p14:tracePt t="86439" x="6049963" y="2408238"/>
          <p14:tracePt t="86443" x="6057900" y="2400300"/>
          <p14:tracePt t="86456" x="6057900" y="2392363"/>
          <p14:tracePt t="86474" x="6080125" y="2362200"/>
          <p14:tracePt t="86488" x="6088063" y="2362200"/>
          <p14:tracePt t="86505" x="6088063" y="2354263"/>
          <p14:tracePt t="86522" x="6096000" y="2354263"/>
          <p14:tracePt t="86539" x="6103938" y="2339975"/>
          <p14:tracePt t="86555" x="6111875" y="2339975"/>
          <p14:tracePt t="86573" x="6134100" y="2332038"/>
          <p14:tracePt t="86589" x="6149975" y="2324100"/>
          <p14:tracePt t="86593" x="6156325" y="2316163"/>
          <p14:tracePt t="86622" x="6164263" y="2316163"/>
          <p14:tracePt t="86641" x="6172200" y="2316163"/>
          <p14:tracePt t="86655" x="6180138" y="2316163"/>
          <p14:tracePt t="86672" x="6202363" y="2346325"/>
          <p14:tracePt t="86676" x="6232525" y="2378075"/>
          <p14:tracePt t="86689" x="6256338" y="2400300"/>
          <p14:tracePt t="86705" x="6316663" y="2468563"/>
          <p14:tracePt t="86722" x="6362700" y="2530475"/>
          <p14:tracePt t="86739" x="6423025" y="2606675"/>
          <p14:tracePt t="86757" x="6446838" y="2644775"/>
          <p14:tracePt t="86764" x="6461125" y="2659063"/>
          <p14:tracePt t="86773" x="6461125" y="2667000"/>
          <p14:tracePt t="86789" x="6469063" y="2682875"/>
          <p14:tracePt t="86805" x="6477000" y="2697163"/>
          <p14:tracePt t="86810" x="6484938" y="2713038"/>
          <p14:tracePt t="86822" x="6484938" y="2727325"/>
          <p14:tracePt t="86839" x="6499225" y="2765425"/>
          <p14:tracePt t="86841" x="6507163" y="2781300"/>
          <p14:tracePt t="86857" x="6515100" y="2811463"/>
          <p14:tracePt t="86872" x="6523038" y="2865438"/>
          <p14:tracePt t="86889" x="6523038" y="2911475"/>
          <p14:tracePt t="86905" x="6530975" y="2955925"/>
          <p14:tracePt t="86922" x="6537325" y="2979738"/>
          <p14:tracePt t="86938" x="6537325" y="3001963"/>
          <p14:tracePt t="86955" x="6537325" y="3017838"/>
          <p14:tracePt t="86972" x="6537325" y="3040063"/>
          <p14:tracePt t="86989" x="6537325" y="3063875"/>
          <p14:tracePt t="87005" x="6537325" y="3094038"/>
          <p14:tracePt t="87010" x="6537325" y="3108325"/>
          <p14:tracePt t="87022" x="6537325" y="3116263"/>
          <p14:tracePt t="87038" x="6537325" y="3132138"/>
          <p14:tracePt t="87061" x="6537325" y="3140075"/>
          <p14:tracePt t="87084" x="6537325" y="3146425"/>
          <p14:tracePt t="87099" x="6537325" y="3162300"/>
          <p14:tracePt t="87121" x="6537325" y="3184525"/>
          <p14:tracePt t="87145" x="6530975" y="3208338"/>
          <p14:tracePt t="87163" x="6523038" y="3222625"/>
          <p14:tracePt t="87187" x="6523038" y="3238500"/>
          <p14:tracePt t="87228" x="6523038" y="3254375"/>
          <p14:tracePt t="87253" x="6523038" y="3268663"/>
          <p14:tracePt t="87272" x="6515100" y="3276600"/>
          <p14:tracePt t="87296" x="6515100" y="3284538"/>
          <p14:tracePt t="87313" x="6507163" y="3292475"/>
          <p14:tracePt t="87329" x="6484938" y="3322638"/>
          <p14:tracePt t="87353" x="6469063" y="3336925"/>
          <p14:tracePt t="87372" x="6461125" y="3344863"/>
          <p14:tracePt t="87394" x="6446838" y="3352800"/>
          <p14:tracePt t="87419" x="6416675" y="3360738"/>
          <p14:tracePt t="87433" x="6378575" y="3375025"/>
          <p14:tracePt t="87458" x="6354763" y="3375025"/>
          <p14:tracePt t="87483" x="6346825" y="3375025"/>
          <p14:tracePt t="87497" x="6340475" y="3375025"/>
          <p14:tracePt t="87522" x="6324600" y="3368675"/>
          <p14:tracePt t="87545" x="6308725" y="3352800"/>
          <p14:tracePt t="87561" x="6302375" y="3336925"/>
          <p14:tracePt t="87587" x="6286500" y="3306763"/>
          <p14:tracePt t="87621" x="6278563" y="3284538"/>
          <p14:tracePt t="87628" x="6278563" y="3260725"/>
          <p14:tracePt t="87651" x="6278563" y="3246438"/>
          <p14:tracePt t="87692" x="6278563" y="3238500"/>
          <p14:tracePt t="87736" x="6278563" y="3230563"/>
          <p14:tracePt t="87758" x="6302375" y="3222625"/>
          <p14:tracePt t="87781" x="6324600" y="3222625"/>
          <p14:tracePt t="87798" x="6340475" y="3222625"/>
          <p14:tracePt t="87818" x="6370638" y="3222625"/>
          <p14:tracePt t="87834" x="6430963" y="3222625"/>
          <p14:tracePt t="87858" x="6461125" y="3230563"/>
          <p14:tracePt t="87882" x="6477000" y="3238500"/>
          <p14:tracePt t="87971" x="6484938" y="3254375"/>
          <p14:tracePt t="87988" x="6499225" y="3268663"/>
          <p14:tracePt t="88012" x="6507163" y="3276600"/>
          <p14:tracePt t="88025" x="6507163" y="3284538"/>
          <p14:tracePt t="88049" x="6507163" y="3292475"/>
          <p14:tracePt t="88075" x="6507163" y="3298825"/>
          <p14:tracePt t="88091" x="6507163" y="3314700"/>
          <p14:tracePt t="88113" x="6507163" y="3330575"/>
          <p14:tracePt t="88137" x="6507163" y="3336925"/>
          <p14:tracePt t="88156" x="6507163" y="3344863"/>
          <p14:tracePt t="88182" x="6499225" y="3344863"/>
          <p14:tracePt t="90140" x="6446838" y="3344863"/>
          <p14:tracePt t="90157" x="6340475" y="3344863"/>
          <p14:tracePt t="90178" x="6226175" y="3344863"/>
          <p14:tracePt t="90203" x="6088063" y="3344863"/>
          <p14:tracePt t="90222" x="5943600" y="3344863"/>
          <p14:tracePt t="90241" x="5730875" y="3352800"/>
          <p14:tracePt t="90265" x="5440363" y="3368675"/>
          <p14:tracePt t="90282" x="5143500" y="3382963"/>
          <p14:tracePt t="90306" x="4892675" y="3390900"/>
          <p14:tracePt t="90313" x="4830763" y="3398838"/>
          <p14:tracePt t="90324" x="4800600" y="3398838"/>
          <p14:tracePt t="90339" x="4732338" y="3406775"/>
          <p14:tracePt t="90356" x="4656138" y="3406775"/>
          <p14:tracePt t="90374" x="4525963" y="3421063"/>
          <p14:tracePt t="90386" x="4441825" y="3429000"/>
          <p14:tracePt t="90394" x="4381500" y="3436938"/>
          <p14:tracePt t="90404" x="4305300" y="3436938"/>
          <p14:tracePt t="90422" x="4152900" y="3436938"/>
          <p14:tracePt t="90426" x="4098925" y="3436938"/>
          <p14:tracePt t="90438" x="4008438" y="3444875"/>
          <p14:tracePt t="90455" x="3902075" y="3444875"/>
          <p14:tracePt t="90458" x="3870325" y="3444875"/>
          <p14:tracePt t="90471" x="3810000" y="3444875"/>
          <p14:tracePt t="90488" x="3771900" y="3444875"/>
          <p14:tracePt t="90507" x="3665538" y="3451225"/>
          <p14:tracePt t="90522" x="3635375" y="3451225"/>
          <p14:tracePt t="90573" x="3627438" y="3451225"/>
          <p14:tracePt t="90579" x="3619500" y="3451225"/>
          <p14:tracePt t="90589" x="3611563" y="3451225"/>
          <p14:tracePt t="90606" x="3589338" y="3451225"/>
          <p14:tracePt t="90612" x="3559175" y="3451225"/>
          <p14:tracePt t="90625" x="3543300" y="3451225"/>
          <p14:tracePt t="90638" x="3521075" y="3451225"/>
          <p14:tracePt t="90655" x="3497263" y="3444875"/>
          <p14:tracePt t="90795" x="3489325" y="3444875"/>
          <p14:tracePt t="90817" x="3482975" y="3444875"/>
          <p14:tracePt t="90825" x="3475038" y="3444875"/>
          <p14:tracePt t="90834" x="3467100" y="3444875"/>
          <p14:tracePt t="90849" x="3459163" y="3444875"/>
          <p14:tracePt t="90865" x="3451225" y="3444875"/>
          <p14:tracePt t="90881" x="3444875" y="3444875"/>
          <p14:tracePt t="90890" x="3444875" y="3436938"/>
          <p14:tracePt t="90910" x="3436938" y="3436938"/>
          <p14:tracePt t="90923" x="3429000" y="3436938"/>
          <p14:tracePt t="90994" x="3421063" y="3436938"/>
          <p14:tracePt t="91002" x="3413125" y="3436938"/>
          <p14:tracePt t="91308" x="3406775" y="3436938"/>
          <p14:tracePt t="91325" x="3398838" y="3436938"/>
          <p14:tracePt t="91340" x="3390900" y="3436938"/>
          <p14:tracePt t="91355" x="3382963" y="3436938"/>
          <p14:tracePt t="91371" x="3375025" y="3436938"/>
          <p14:tracePt t="91388" x="3368675" y="3436938"/>
          <p14:tracePt t="91409" x="3360738" y="3436938"/>
          <p14:tracePt t="91430" x="3352800" y="3436938"/>
          <p14:tracePt t="91450" x="3344863" y="3436938"/>
          <p14:tracePt t="91611" x="3336925" y="3436938"/>
          <p14:tracePt t="91637" x="3330575" y="3436938"/>
          <p14:tracePt t="91663" x="3322638" y="3436938"/>
          <p14:tracePt t="91698" x="3314700" y="3436938"/>
          <p14:tracePt t="91763" x="3306763" y="3436938"/>
          <p14:tracePt t="91788" x="3298825" y="3436938"/>
          <p14:tracePt t="91803" x="3292475" y="3436938"/>
          <p14:tracePt t="91850" x="3276600" y="3429000"/>
          <p14:tracePt t="91866" x="3254375" y="3421063"/>
          <p14:tracePt t="91891" x="3238500" y="3421063"/>
          <p14:tracePt t="91920" x="3238500" y="3413125"/>
          <p14:tracePt t="91939" x="3230563" y="3413125"/>
          <p14:tracePt t="91955" x="3222625" y="3413125"/>
          <p14:tracePt t="91971" x="3208338" y="3413125"/>
          <p14:tracePt t="91995" x="3208338" y="3406775"/>
          <p14:tracePt t="92017" x="3200400" y="3406775"/>
          <p14:tracePt t="92034" x="3184525" y="3398838"/>
          <p14:tracePt t="92059" x="3178175" y="3398838"/>
          <p14:tracePt t="92081" x="3170238" y="3390900"/>
          <p14:tracePt t="92098" x="3154363" y="3382963"/>
          <p14:tracePt t="92138" x="3146425" y="3382963"/>
          <p14:tracePt t="92165" x="3146425" y="3375025"/>
          <p14:tracePt t="92191" x="3132138" y="3368675"/>
          <p14:tracePt t="92225" x="3124200" y="3360738"/>
          <p14:tracePt t="92249" x="3124200" y="3352800"/>
          <p14:tracePt t="92268" x="3116263" y="3344863"/>
          <p14:tracePt t="92292" x="3108325" y="3344863"/>
          <p14:tracePt t="92308" x="3108325" y="3336925"/>
          <p14:tracePt t="92330" x="3108325" y="3330575"/>
          <p14:tracePt t="92354" x="3101975" y="3322638"/>
          <p14:tracePt t="92373" x="3094038" y="3306763"/>
          <p14:tracePt t="92394" x="3094038" y="3284538"/>
          <p14:tracePt t="92420" x="3094038" y="3268663"/>
          <p14:tracePt t="92439" x="3094038" y="3246438"/>
          <p14:tracePt t="92459" x="3094038" y="3230563"/>
          <p14:tracePt t="92498" x="3094038" y="3222625"/>
          <p14:tracePt t="92521" x="3094038" y="3200400"/>
          <p14:tracePt t="92545" x="3101975" y="3184525"/>
          <p14:tracePt t="92561" x="3108325" y="3178175"/>
          <p14:tracePt t="92585" x="3124200" y="3154363"/>
          <p14:tracePt t="92602" x="3140075" y="3146425"/>
          <p14:tracePt t="92626" x="3146425" y="3140075"/>
          <p14:tracePt t="92649" x="3170238" y="3132138"/>
          <p14:tracePt t="92665" x="3184525" y="3132138"/>
          <p14:tracePt t="92714" x="3192463" y="3132138"/>
          <p14:tracePt t="92756" x="3200400" y="3132138"/>
          <p14:tracePt t="92827" x="3208338" y="3132138"/>
          <p14:tracePt t="92867" x="3222625" y="3146425"/>
          <p14:tracePt t="92895" x="3230563" y="3170238"/>
          <p14:tracePt t="92910" x="3238500" y="3200400"/>
          <p14:tracePt t="92930" x="3246438" y="3230563"/>
          <p14:tracePt t="92954" x="3254375" y="3254375"/>
          <p14:tracePt t="92969" x="3254375" y="3268663"/>
          <p14:tracePt t="92994" x="3254375" y="3276600"/>
          <p14:tracePt t="93013" x="3254375" y="3292475"/>
          <p14:tracePt t="93034" x="3254375" y="3306763"/>
          <p14:tracePt t="93058" x="3254375" y="3322638"/>
          <p14:tracePt t="93074" x="3246438" y="3336925"/>
          <p14:tracePt t="93098" x="3246438" y="3344863"/>
          <p14:tracePt t="93122" x="3238500" y="3352800"/>
          <p14:tracePt t="93138" x="3222625" y="3375025"/>
          <p14:tracePt t="93162" x="3192463" y="3398838"/>
          <p14:tracePt t="93202" x="3184525" y="3398838"/>
          <p14:tracePt t="93226" x="3184525" y="3406775"/>
          <p14:tracePt t="93242" x="3170238" y="3406775"/>
          <p14:tracePt t="93290" x="3154363" y="3406775"/>
          <p14:tracePt t="93309" x="3146425" y="3398838"/>
          <p14:tracePt t="93330" x="3132138" y="3390900"/>
          <p14:tracePt t="93356" x="3124200" y="3382963"/>
          <p14:tracePt t="93371" x="3108325" y="3368675"/>
          <p14:tracePt t="93395" x="3101975" y="3344863"/>
          <p14:tracePt t="93412" x="3094038" y="3322638"/>
          <p14:tracePt t="93435" x="3094038" y="3298825"/>
          <p14:tracePt t="93459" x="3094038" y="3284538"/>
          <p14:tracePt t="93474" x="3094038" y="3268663"/>
          <p14:tracePt t="93497" x="3094038" y="3260725"/>
          <p14:tracePt t="93522" x="3094038" y="3246438"/>
          <p14:tracePt t="93538" x="3094038" y="3230563"/>
          <p14:tracePt t="93563" x="3101975" y="3216275"/>
          <p14:tracePt t="93586" x="3108325" y="3216275"/>
          <p14:tracePt t="93604" x="3108325" y="3208338"/>
          <p14:tracePt t="93626" x="3124200" y="3200400"/>
          <p14:tracePt t="93642" x="3132138" y="3200400"/>
          <p14:tracePt t="93665" x="3140075" y="3192463"/>
          <p14:tracePt t="93691" x="3140075" y="3184525"/>
          <p14:tracePt t="93706" x="3154363" y="3184525"/>
          <p14:tracePt t="93731" x="3162300" y="3184525"/>
          <p14:tracePt t="93755" x="3178175" y="3184525"/>
          <p14:tracePt t="93771" x="3178175" y="3178175"/>
          <p14:tracePt t="93795" x="3184525" y="3178175"/>
          <p14:tracePt t="94190" x="3200400" y="3178175"/>
          <p14:tracePt t="94215" x="3375025" y="3200400"/>
          <p14:tracePt t="94232" x="3703638" y="3254375"/>
          <p14:tracePt t="94250" x="3946525" y="3306763"/>
          <p14:tracePt t="94274" x="4098925" y="3330575"/>
          <p14:tracePt t="94290" x="4213225" y="3330575"/>
          <p14:tracePt t="94314" x="4411663" y="3330575"/>
          <p14:tracePt t="94338" x="4678363" y="3330575"/>
          <p14:tracePt t="94354" x="4808538" y="3330575"/>
          <p14:tracePt t="94372" x="4838700" y="3330575"/>
          <p14:tracePt t="94388" x="4860925" y="3330575"/>
          <p14:tracePt t="94395" x="4876800" y="3330575"/>
          <p14:tracePt t="94403" x="4906963" y="3330575"/>
          <p14:tracePt t="94410" x="4930775" y="3330575"/>
          <p14:tracePt t="94419" x="4968875" y="3336925"/>
          <p14:tracePt t="94425" x="4991100" y="3336925"/>
          <p14:tracePt t="94438" x="5029200" y="3336925"/>
          <p14:tracePt t="94455" x="5105400" y="3344863"/>
          <p14:tracePt t="94461" x="5121275" y="3344863"/>
          <p14:tracePt t="94465" x="5159375" y="3352800"/>
          <p14:tracePt t="94488" x="5219700" y="3360738"/>
          <p14:tracePt t="94504" x="5249863" y="3368675"/>
          <p14:tracePt t="94521" x="5440363" y="3382963"/>
          <p14:tracePt t="94537" x="5486400" y="3382963"/>
          <p14:tracePt t="94554" x="5540375" y="3382963"/>
          <p14:tracePt t="94571" x="5554663" y="3390900"/>
          <p14:tracePt t="94590" x="5578475" y="3390900"/>
          <p14:tracePt t="94606" x="5592763" y="3390900"/>
          <p14:tracePt t="94620" x="5654675" y="3390900"/>
          <p14:tracePt t="94637" x="5707063" y="3390900"/>
          <p14:tracePt t="94642" x="5722938" y="3398838"/>
          <p14:tracePt t="94656" x="5737225" y="3398838"/>
          <p14:tracePt t="94672" x="5768975" y="3398838"/>
          <p14:tracePt t="94676" x="5783263" y="3398838"/>
          <p14:tracePt t="94687" x="5799138" y="3398838"/>
          <p14:tracePt t="94706" x="5837238" y="3398838"/>
          <p14:tracePt t="94722" x="5897563" y="3398838"/>
          <p14:tracePt t="94737" x="5935663" y="3398838"/>
          <p14:tracePt t="94755" x="5965825" y="3398838"/>
          <p14:tracePt t="94771" x="5973763" y="3398838"/>
          <p14:tracePt t="94787" x="5997575" y="3398838"/>
          <p14:tracePt t="94804" x="6019800" y="3398838"/>
          <p14:tracePt t="94809" x="6035675" y="3398838"/>
          <p14:tracePt t="94822" x="6049963" y="3398838"/>
          <p14:tracePt t="94838" x="6088063" y="3398838"/>
          <p14:tracePt t="94844" x="6103938" y="3398838"/>
          <p14:tracePt t="94849" x="6118225" y="3390900"/>
          <p14:tracePt t="94862" x="6126163" y="3390900"/>
          <p14:tracePt t="94871" x="6134100" y="3390900"/>
          <p14:tracePt t="94906" x="6164263" y="3390900"/>
          <p14:tracePt t="94922" x="6210300" y="3390900"/>
          <p14:tracePt t="94934" x="6232525" y="3390900"/>
          <p14:tracePt t="94940" x="6264275" y="3390900"/>
          <p14:tracePt t="94947" x="6278563" y="3390900"/>
          <p14:tracePt t="94969" x="6308725" y="3390900"/>
          <p14:tracePt t="94985" x="6308725" y="3382963"/>
          <p14:tracePt t="95009" x="6324600" y="3382963"/>
          <p14:tracePt t="95033" x="6346825" y="3382963"/>
          <p14:tracePt t="95049" x="6370638" y="3382963"/>
          <p14:tracePt t="95073" x="6378575" y="3382963"/>
          <p14:tracePt t="95090" x="6384925" y="3382963"/>
          <p14:tracePt t="95138" x="6392863" y="3382963"/>
          <p14:tracePt t="95162" x="6416675" y="3382963"/>
          <p14:tracePt t="95179" x="6438900" y="3382963"/>
          <p14:tracePt t="95556" x="6446838" y="3382963"/>
          <p14:tracePt t="95607" x="6446838" y="3390900"/>
          <p14:tracePt t="95685" x="6454775" y="3390900"/>
          <p14:tracePt t="95899" x="6454775" y="3360738"/>
          <p14:tracePt t="95925" x="6446838" y="3336925"/>
          <p14:tracePt t="95941" x="6438900" y="3322638"/>
          <p14:tracePt t="95962" x="6438900" y="3314700"/>
          <p14:tracePt t="95978" x="6438900" y="3306763"/>
          <p14:tracePt t="96001" x="6446838" y="3284538"/>
          <p14:tracePt t="96025" x="6461125" y="3268663"/>
          <p14:tracePt t="96043" x="6477000" y="3260725"/>
          <p14:tracePt t="96065" x="6492875" y="3246438"/>
          <p14:tracePt t="96091" x="6507163" y="3238500"/>
          <p14:tracePt t="96112" x="6530975" y="3230563"/>
          <p14:tracePt t="96134" x="6537325" y="3230563"/>
          <p14:tracePt t="96175" x="6553200" y="3230563"/>
          <p14:tracePt t="96197" x="6575425" y="3246438"/>
          <p14:tracePt t="96210" x="6591300" y="3260725"/>
          <p14:tracePt t="96234" x="6599238" y="3276600"/>
          <p14:tracePt t="96261" x="6599238" y="3292475"/>
          <p14:tracePt t="96275" x="6599238" y="3330575"/>
          <p14:tracePt t="96299" x="6599238" y="3360738"/>
          <p14:tracePt t="96314" x="6591300" y="3375025"/>
          <p14:tracePt t="96341" x="6583363" y="3382963"/>
          <p14:tracePt t="96361" x="6583363" y="3390900"/>
          <p14:tracePt t="97571" x="6613525" y="3390900"/>
          <p14:tracePt t="97587" x="6667500" y="3406775"/>
          <p14:tracePt t="97612" x="6683375" y="3413125"/>
          <p14:tracePt t="97637" x="6697663" y="3413125"/>
          <p14:tracePt t="97654" x="6721475" y="3421063"/>
          <p14:tracePt t="97675" x="6735763" y="3421063"/>
          <p14:tracePt t="97692" x="6743700" y="3421063"/>
          <p14:tracePt t="97715" x="6751638" y="3421063"/>
          <p14:tracePt t="97742" x="6765925" y="3421063"/>
          <p14:tracePt t="97755" x="6789738" y="3421063"/>
          <p14:tracePt t="97778" x="6819900" y="3429000"/>
          <p14:tracePt t="97802" x="6827838" y="3429000"/>
          <p14:tracePt t="97841" x="6842125" y="3429000"/>
          <p14:tracePt t="97861" x="6880225" y="3429000"/>
          <p14:tracePt t="97881" x="6911975" y="3429000"/>
          <p14:tracePt t="97905" x="6918325" y="3429000"/>
          <p14:tracePt t="97946" x="6926263" y="3429000"/>
          <p14:tracePt t="97973" x="6934200" y="3421063"/>
          <p14:tracePt t="97986" x="6956425" y="3421063"/>
          <p14:tracePt t="98010" x="6972300" y="3421063"/>
          <p14:tracePt t="98025" x="6994525" y="3421063"/>
          <p14:tracePt t="98049" x="7010400" y="3413125"/>
          <p14:tracePt t="98075" x="7018338" y="3413125"/>
          <p14:tracePt t="98089" x="7026275" y="3413125"/>
          <p14:tracePt t="98113" x="7032625" y="3413125"/>
          <p14:tracePt t="98129" x="7040563" y="3413125"/>
          <p14:tracePt t="98153" x="7064375" y="3406775"/>
          <p14:tracePt t="98177" x="7086600" y="3406775"/>
          <p14:tracePt t="98218" x="7094538" y="3406775"/>
          <p14:tracePt t="98915" x="7086600" y="3406775"/>
          <p14:tracePt t="98944" x="7070725" y="3406775"/>
          <p14:tracePt t="98966" x="7064375" y="3406775"/>
          <p14:tracePt t="99011" x="7056438" y="3406775"/>
          <p14:tracePt t="99084" x="7048500" y="3406775"/>
          <p14:tracePt t="99101" x="7032625" y="3406775"/>
          <p14:tracePt t="99123" x="7002463" y="3406775"/>
          <p14:tracePt t="99147" x="6964363" y="3406775"/>
          <p14:tracePt t="99163" x="6926263" y="3406775"/>
          <p14:tracePt t="99185" x="6918325" y="3406775"/>
          <p14:tracePt t="99226" x="6911975" y="3406775"/>
          <p14:tracePt t="99250" x="6904038" y="3390900"/>
          <p14:tracePt t="99267" x="6865938" y="3375025"/>
          <p14:tracePt t="99298" x="6835775" y="3336925"/>
          <p14:tracePt t="99315" x="6804025" y="3298825"/>
          <p14:tracePt t="99330" x="6797675" y="3292475"/>
          <p14:tracePt t="99356" x="6797675" y="3276600"/>
          <p14:tracePt t="99370" x="6789738" y="3276600"/>
          <p14:tracePt t="99394" x="6789738" y="3268663"/>
          <p14:tracePt t="99433" x="6789738" y="3254375"/>
          <p14:tracePt t="99458" x="6789738" y="3230563"/>
          <p14:tracePt t="99481" x="6789738" y="3216275"/>
          <p14:tracePt t="99497" x="6804025" y="3200400"/>
          <p14:tracePt t="99521" x="6804025" y="3192463"/>
          <p14:tracePt t="99545" x="6819900" y="3184525"/>
          <p14:tracePt t="99589" x="6827838" y="3184525"/>
          <p14:tracePt t="99603" x="6827838" y="3178175"/>
          <p14:tracePt t="99626" x="6842125" y="3178175"/>
          <p14:tracePt t="99650" x="6858000" y="3178175"/>
          <p14:tracePt t="99666" x="6880225" y="3170238"/>
          <p14:tracePt t="99690" x="6888163" y="3170238"/>
          <p14:tracePt t="99713" x="6888163" y="3162300"/>
          <p14:tracePt t="99738" x="6896100" y="3162300"/>
          <p14:tracePt t="99764" x="6904038" y="3162300"/>
          <p14:tracePt t="99779" x="6911975" y="3162300"/>
          <p14:tracePt t="99801" x="6918325" y="3162300"/>
          <p14:tracePt t="99818" x="6934200" y="3162300"/>
          <p14:tracePt t="99841" x="6950075" y="3162300"/>
          <p14:tracePt t="99865" x="6956425" y="3162300"/>
          <p14:tracePt t="99881" x="6972300" y="3162300"/>
          <p14:tracePt t="99905" x="6988175" y="3170238"/>
          <p14:tracePt t="99929" x="7010400" y="3178175"/>
          <p14:tracePt t="99945" x="7032625" y="3178175"/>
          <p14:tracePt t="99970" x="7040563" y="3192463"/>
          <p14:tracePt t="99986" x="7048500" y="3200400"/>
          <p14:tracePt t="100011" x="7056438" y="3216275"/>
          <p14:tracePt t="100042" x="7070725" y="3230563"/>
          <p14:tracePt t="100050" x="7078663" y="3254375"/>
          <p14:tracePt t="100074" x="7086600" y="3268663"/>
          <p14:tracePt t="100097" x="7086600" y="3284538"/>
          <p14:tracePt t="100113" x="7086600" y="3298825"/>
          <p14:tracePt t="100138" x="7086600" y="3306763"/>
          <p14:tracePt t="100154" x="7086600" y="3322638"/>
          <p14:tracePt t="100179" x="7086600" y="3336925"/>
          <p14:tracePt t="100204" x="7070725" y="3360738"/>
          <p14:tracePt t="100220" x="7048500" y="3375025"/>
          <p14:tracePt t="100241" x="7010400" y="3398838"/>
          <p14:tracePt t="100266" x="6994525" y="3406775"/>
          <p14:tracePt t="100282" x="6988175" y="3406775"/>
          <p14:tracePt t="102243" x="7010400" y="3406775"/>
          <p14:tracePt t="102260" x="7056438" y="3406775"/>
          <p14:tracePt t="102283" x="7078663" y="3406775"/>
          <p14:tracePt t="102311" x="7102475" y="3406775"/>
          <p14:tracePt t="102327" x="7124700" y="3406775"/>
          <p14:tracePt t="102346" x="7146925" y="3398838"/>
          <p14:tracePt t="102372" x="7178675" y="3398838"/>
          <p14:tracePt t="102395" x="7208838" y="3398838"/>
          <p14:tracePt t="102409" x="7254875" y="3390900"/>
          <p14:tracePt t="102425" x="7285038" y="3390900"/>
          <p14:tracePt t="102449" x="7337425" y="3390900"/>
          <p14:tracePt t="102473" x="7437438" y="3390900"/>
          <p14:tracePt t="102489" x="7489825" y="3390900"/>
          <p14:tracePt t="102513" x="7497763" y="3390900"/>
          <p14:tracePt t="102851" x="7459663" y="3406775"/>
          <p14:tracePt t="102875" x="7413625" y="3421063"/>
          <p14:tracePt t="102898" x="7369175" y="3436938"/>
          <p14:tracePt t="102921" x="7353300" y="3451225"/>
          <p14:tracePt t="102940" x="7345363" y="3451225"/>
          <p14:tracePt t="102956" x="7337425" y="3451225"/>
          <p14:tracePt t="102977" x="7323138" y="3451225"/>
          <p14:tracePt t="103001" x="7315200" y="3451225"/>
          <p14:tracePt t="103017" x="7292975" y="3451225"/>
          <p14:tracePt t="103042" x="7269163" y="3451225"/>
          <p14:tracePt t="103066" x="7239000" y="3436938"/>
          <p14:tracePt t="103082" x="7216775" y="3429000"/>
          <p14:tracePt t="103122" x="7200900" y="3413125"/>
          <p14:tracePt t="103147" x="7185025" y="3375025"/>
          <p14:tracePt t="103171" x="7162800" y="3344863"/>
          <p14:tracePt t="103187" x="7146925" y="3306763"/>
          <p14:tracePt t="103211" x="7132638" y="3268663"/>
          <p14:tracePt t="103237" x="7132638" y="3230563"/>
          <p14:tracePt t="103252" x="7132638" y="3208338"/>
          <p14:tracePt t="103276" x="7132638" y="3200400"/>
          <p14:tracePt t="103290" x="7140575" y="3192463"/>
          <p14:tracePt t="103320" x="7170738" y="3170238"/>
          <p14:tracePt t="103341" x="7192963" y="3154363"/>
          <p14:tracePt t="103358" x="7223125" y="3132138"/>
          <p14:tracePt t="103379" x="7261225" y="3116263"/>
          <p14:tracePt t="103404" x="7345363" y="3108325"/>
          <p14:tracePt t="103419" x="7421563" y="3108325"/>
          <p14:tracePt t="103442" x="7451725" y="3108325"/>
          <p14:tracePt t="103457" x="7459663" y="3108325"/>
          <p14:tracePt t="103474" x="7467600" y="3108325"/>
          <p14:tracePt t="103482" x="7467600" y="3116263"/>
          <p14:tracePt t="103489" x="7475538" y="3116263"/>
          <p14:tracePt t="103506" x="7483475" y="3116263"/>
          <p14:tracePt t="103522" x="7497763" y="3124200"/>
          <p14:tracePt t="103536" x="7497763" y="3132138"/>
          <p14:tracePt t="103553" x="7513638" y="3132138"/>
          <p14:tracePt t="103586" x="7513638" y="3140075"/>
          <p14:tracePt t="103747" x="7513638" y="3146425"/>
          <p14:tracePt t="103777" x="7445375" y="3230563"/>
          <p14:tracePt t="103797" x="7216775" y="3406775"/>
          <p14:tracePt t="103811" x="7010400" y="3535363"/>
          <p14:tracePt t="103834" x="6858000" y="3649663"/>
          <p14:tracePt t="103853" x="6651625" y="3763963"/>
          <p14:tracePt t="103870" x="6569075" y="3802063"/>
          <p14:tracePt t="103890" x="6270625" y="3954463"/>
          <p14:tracePt t="103903" x="6156325" y="4008438"/>
          <p14:tracePt t="103920" x="5578475" y="4259263"/>
          <p14:tracePt t="103939" x="4999038" y="4487863"/>
          <p14:tracePt t="103949" x="4892675" y="4525963"/>
          <p14:tracePt t="103956" x="4678363" y="4602163"/>
          <p14:tracePt t="103972" x="4602163" y="4625975"/>
          <p14:tracePt t="103986" x="4487863" y="4670425"/>
          <p14:tracePt t="104003" x="4435475" y="4694238"/>
          <p14:tracePt t="104020" x="4381500" y="4716463"/>
          <p14:tracePt t="104038" x="4297363" y="4754563"/>
          <p14:tracePt t="104042" x="4237038" y="4778375"/>
          <p14:tracePt t="104054" x="4198938" y="4792663"/>
          <p14:tracePt t="104064" x="4144963" y="4808538"/>
          <p14:tracePt t="104075" x="4106863" y="4816475"/>
          <p14:tracePt t="104086" x="4060825" y="4830763"/>
          <p14:tracePt t="104104" x="3992563" y="4854575"/>
          <p14:tracePt t="104116" x="3962400" y="4860925"/>
          <p14:tracePt t="104127" x="3946525" y="4860925"/>
          <p14:tracePt t="104137" x="3932238" y="4876800"/>
          <p14:tracePt t="104154" x="3924300" y="4884738"/>
          <p14:tracePt t="104173" x="3908425" y="4892675"/>
          <p14:tracePt t="104177" x="3886200" y="4906963"/>
          <p14:tracePt t="104186" x="3870325" y="4922838"/>
          <p14:tracePt t="104203" x="3817938" y="4968875"/>
          <p14:tracePt t="104220" x="3763963" y="5021263"/>
          <p14:tracePt t="104237" x="3741738" y="5059363"/>
          <p14:tracePt t="104243" x="3717925" y="5083175"/>
          <p14:tracePt t="104258" x="3687763" y="5127625"/>
          <p14:tracePt t="104266" x="3665538" y="5159375"/>
          <p14:tracePt t="104284" x="3627438" y="5203825"/>
          <p14:tracePt t="104295" x="3611563" y="5227638"/>
          <p14:tracePt t="104297" x="3573463" y="5265738"/>
          <p14:tracePt t="104308" x="3551238" y="5295900"/>
          <p14:tracePt t="104320" x="3513138" y="5349875"/>
          <p14:tracePt t="104337" x="3421063" y="5456238"/>
          <p14:tracePt t="104353" x="3352800" y="5524500"/>
          <p14:tracePt t="104370" x="3322638" y="5554663"/>
          <p14:tracePt t="104386" x="3230563" y="5646738"/>
          <p14:tracePt t="104403" x="3178175" y="5707063"/>
          <p14:tracePt t="104421" x="3101975" y="5768975"/>
          <p14:tracePt t="104437" x="3055938" y="5807075"/>
          <p14:tracePt t="104454" x="3009900" y="5845175"/>
          <p14:tracePt t="104461" x="2994025" y="5851525"/>
          <p14:tracePt t="104469" x="2979738" y="5859463"/>
          <p14:tracePt t="104486" x="2955925" y="5875338"/>
          <p14:tracePt t="104504" x="2941638" y="5883275"/>
          <p14:tracePt t="104507" x="2933700" y="5883275"/>
          <p14:tracePt t="104520" x="2925763" y="5883275"/>
          <p14:tracePt t="104537" x="2873375" y="5883275"/>
          <p14:tracePt t="104561" x="2803525" y="5883275"/>
          <p14:tracePt t="104577" x="2735263" y="5883275"/>
          <p14:tracePt t="104602" x="2697163" y="5883275"/>
          <p14:tracePt t="104620" x="2667000" y="5867400"/>
          <p14:tracePt t="104644" x="2590800" y="5837238"/>
          <p14:tracePt t="104668" x="2530475" y="5799138"/>
          <p14:tracePt t="104686" x="2484438" y="5768975"/>
          <p14:tracePt t="104703" x="2468563" y="5745163"/>
          <p14:tracePt t="104719" x="2438400" y="5722938"/>
          <p14:tracePt t="104738" x="2416175" y="5676900"/>
          <p14:tracePt t="104754" x="2384425" y="5646738"/>
          <p14:tracePt t="104787" x="2346325" y="5592763"/>
          <p14:tracePt t="104804" x="2324100" y="5540375"/>
          <p14:tracePt t="104820" x="2316163" y="5486400"/>
          <p14:tracePt t="104836" x="2316163" y="5432425"/>
          <p14:tracePt t="104870" x="2316163" y="5387975"/>
          <p14:tracePt t="104889" x="2339975" y="5326063"/>
          <p14:tracePt t="104903" x="2392363" y="5265738"/>
          <p14:tracePt t="104922" x="2446338" y="5197475"/>
          <p14:tracePt t="104937" x="2492375" y="5173663"/>
          <p14:tracePt t="104953" x="2530475" y="5159375"/>
          <p14:tracePt t="104970" x="2574925" y="5135563"/>
          <p14:tracePt t="104986" x="2598738" y="5135563"/>
          <p14:tracePt t="105003" x="2613025" y="5127625"/>
          <p14:tracePt t="105019" x="2651125" y="5127625"/>
          <p14:tracePt t="105037" x="2713038" y="5127625"/>
          <p14:tracePt t="105054" x="2773363" y="5127625"/>
          <p14:tracePt t="105081" x="2811463" y="5127625"/>
          <p14:tracePt t="105097" x="2841625" y="5143500"/>
          <p14:tracePt t="105116" x="2857500" y="5159375"/>
          <p14:tracePt t="105140" x="2887663" y="5189538"/>
          <p14:tracePt t="105161" x="2925763" y="5273675"/>
          <p14:tracePt t="105172" x="2933700" y="5326063"/>
          <p14:tracePt t="105177" x="2941638" y="5356225"/>
          <p14:tracePt t="105186" x="2949575" y="5418138"/>
          <p14:tracePt t="105203" x="2949575" y="5478463"/>
          <p14:tracePt t="105220" x="2949575" y="5524500"/>
          <p14:tracePt t="105237" x="2949575" y="5540375"/>
          <p14:tracePt t="105254" x="2949575" y="5584825"/>
          <p14:tracePt t="105274" x="2941638" y="5638800"/>
          <p14:tracePt t="105304" x="2895600" y="5730875"/>
          <p14:tracePt t="105320" x="2841625" y="5813425"/>
          <p14:tracePt t="105337" x="2835275" y="5837238"/>
          <p14:tracePt t="105548" x="2865438" y="5807075"/>
          <p14:tracePt t="105559" x="2879725" y="5799138"/>
          <p14:tracePt t="105571" x="2911475" y="5783263"/>
          <p14:tracePt t="105586" x="3063875" y="5715000"/>
          <p14:tracePt t="105594" x="3200400" y="5668963"/>
          <p14:tracePt t="105603" x="3284538" y="5638800"/>
          <p14:tracePt t="105620" x="3597275" y="5554663"/>
          <p14:tracePt t="105638" x="3932238" y="5470525"/>
          <p14:tracePt t="105642" x="4160838" y="5410200"/>
          <p14:tracePt t="105653" x="4305300" y="5356225"/>
          <p14:tracePt t="105670" x="4564063" y="5249863"/>
          <p14:tracePt t="105678" x="4678363" y="5189538"/>
          <p14:tracePt t="105685" x="4800600" y="5127625"/>
          <p14:tracePt t="105691" x="4914900" y="5075238"/>
          <p14:tracePt t="105704" x="4991100" y="5021263"/>
          <p14:tracePt t="105720" x="5135563" y="4937125"/>
          <p14:tracePt t="105725" x="5173663" y="4914900"/>
          <p14:tracePt t="105738" x="5257800" y="4860925"/>
          <p14:tracePt t="105753" x="5334000" y="4816475"/>
          <p14:tracePt t="105770" x="5486400" y="4732338"/>
          <p14:tracePt t="105787" x="5676900" y="4648200"/>
          <p14:tracePt t="105803" x="5813425" y="4594225"/>
          <p14:tracePt t="105819" x="5889625" y="4556125"/>
          <p14:tracePt t="105838" x="5973763" y="4518025"/>
          <p14:tracePt t="105843" x="6003925" y="4503738"/>
          <p14:tracePt t="105853" x="6065838" y="4473575"/>
          <p14:tracePt t="105870" x="6118225" y="4457700"/>
          <p14:tracePt t="105878" x="6226175" y="4403725"/>
          <p14:tracePt t="105893" x="6362700" y="4343400"/>
          <p14:tracePt t="105903" x="6430963" y="4313238"/>
          <p14:tracePt t="105920" x="6537325" y="4267200"/>
          <p14:tracePt t="105922" x="6561138" y="4251325"/>
          <p14:tracePt t="105936" x="6599238" y="4237038"/>
          <p14:tracePt t="105953" x="6689725" y="4198938"/>
          <p14:tracePt t="105969" x="6835775" y="4152900"/>
          <p14:tracePt t="105986" x="6956425" y="4122738"/>
          <p14:tracePt t="106003" x="7078663" y="4092575"/>
          <p14:tracePt t="106021" x="7170738" y="4068763"/>
          <p14:tracePt t="106037" x="7254875" y="4038600"/>
          <p14:tracePt t="106053" x="7292975" y="4022725"/>
          <p14:tracePt t="106069" x="7345363" y="4008438"/>
          <p14:tracePt t="106086" x="7375525" y="3992563"/>
          <p14:tracePt t="106091" x="7383463" y="3984625"/>
          <p14:tracePt t="106103" x="7413625" y="3984625"/>
          <p14:tracePt t="106119" x="7429500" y="3978275"/>
          <p14:tracePt t="106122" x="7437438" y="3978275"/>
          <p14:tracePt t="106140" x="7451725" y="3970338"/>
          <p14:tracePt t="106169" x="7459663" y="3970338"/>
          <p14:tracePt t="106187" x="7459663" y="3962400"/>
          <p14:tracePt t="106226" x="7467600" y="3962400"/>
          <p14:tracePt t="106243" x="7475538" y="3962400"/>
          <p14:tracePt t="106257" x="7483475" y="3962400"/>
          <p14:tracePt t="106327" x="7483475" y="3970338"/>
          <p14:tracePt t="106350" x="7483475" y="3992563"/>
          <p14:tracePt t="106364" x="7475538" y="4008438"/>
          <p14:tracePt t="106389" x="7445375" y="4022725"/>
          <p14:tracePt t="106402" x="7407275" y="4046538"/>
          <p14:tracePt t="106428" x="7383463" y="4054475"/>
          <p14:tracePt t="106452" x="7375525" y="4060825"/>
          <p14:tracePt t="106466" x="7353300" y="4060825"/>
          <p14:tracePt t="106490" x="7315200" y="4060825"/>
          <p14:tracePt t="106514" x="7277100" y="4060825"/>
          <p14:tracePt t="106530" x="7261225" y="4046538"/>
          <p14:tracePt t="106553" x="7246938" y="4022725"/>
          <p14:tracePt t="106570" x="7223125" y="3978275"/>
          <p14:tracePt t="106597" x="7216775" y="3924300"/>
          <p14:tracePt t="106621" x="7216775" y="3856038"/>
          <p14:tracePt t="106637" x="7216775" y="3787775"/>
          <p14:tracePt t="106657" x="7223125" y="3733800"/>
          <p14:tracePt t="106681" x="7246938" y="3695700"/>
          <p14:tracePt t="106697" x="7307263" y="3665538"/>
          <p14:tracePt t="106722" x="7391400" y="3611563"/>
          <p14:tracePt t="106739" x="7467600" y="3573463"/>
          <p14:tracePt t="106763" x="7535863" y="3543300"/>
          <p14:tracePt t="106785" x="7573963" y="3535363"/>
          <p14:tracePt t="106803" x="7604125" y="3535363"/>
          <p14:tracePt t="106819" x="7650163" y="3535363"/>
          <p14:tracePt t="106836" x="7666038" y="3535363"/>
          <p14:tracePt t="106853" x="7696200" y="3535363"/>
          <p14:tracePt t="106858" x="7704138" y="3535363"/>
          <p14:tracePt t="106870" x="7712075" y="3543300"/>
          <p14:tracePt t="106886" x="7726363" y="3559175"/>
          <p14:tracePt t="106904" x="7742238" y="3573463"/>
          <p14:tracePt t="106911" x="7756525" y="3589338"/>
          <p14:tracePt t="106918" x="7764463" y="3597275"/>
          <p14:tracePt t="106924" x="7780338" y="3635375"/>
          <p14:tracePt t="106932" x="7788275" y="3649663"/>
          <p14:tracePt t="106947" x="7802563" y="3673475"/>
          <p14:tracePt t="106960" x="7802563" y="3679825"/>
          <p14:tracePt t="106963" x="7810500" y="3703638"/>
          <p14:tracePt t="106969" x="7810500" y="3717925"/>
          <p14:tracePt t="106986" x="7810500" y="3749675"/>
          <p14:tracePt t="107002" x="7810500" y="3779838"/>
          <p14:tracePt t="107019" x="7794625" y="3825875"/>
          <p14:tracePt t="107036" x="7764463" y="3878263"/>
          <p14:tracePt t="107054" x="7750175" y="3902075"/>
          <p14:tracePt t="107056" x="7742238" y="3908425"/>
          <p14:tracePt t="107070" x="7734300" y="3916363"/>
          <p14:tracePt t="107074" x="7726363" y="3924300"/>
          <p14:tracePt t="107089" x="7718425" y="3924300"/>
          <p14:tracePt t="107115" x="7718425" y="3932238"/>
          <p14:tracePt t="107476" x="7718425" y="3940175"/>
          <p14:tracePt t="107484" x="7712075" y="3940175"/>
          <p14:tracePt t="107490" x="7704138" y="3946525"/>
          <p14:tracePt t="107503" x="7696200" y="3954463"/>
          <p14:tracePt t="107510" x="7688263" y="3954463"/>
          <p14:tracePt t="107519" x="7680325" y="3962400"/>
          <p14:tracePt t="107536" x="7650163" y="3978275"/>
          <p14:tracePt t="107553" x="7612063" y="4000500"/>
          <p14:tracePt t="107570" x="7573963" y="4016375"/>
          <p14:tracePt t="107587" x="7513638" y="4030663"/>
          <p14:tracePt t="107603" x="7429500" y="4068763"/>
          <p14:tracePt t="107621" x="7292975" y="4098925"/>
          <p14:tracePt t="107636" x="7108825" y="4152900"/>
          <p14:tracePt t="107653" x="7032625" y="4168775"/>
          <p14:tracePt t="107671" x="6797675" y="4213225"/>
          <p14:tracePt t="107680" x="6667500" y="4251325"/>
          <p14:tracePt t="107686" x="6607175" y="4267200"/>
          <p14:tracePt t="107691" x="6507163" y="4305300"/>
          <p14:tracePt t="107699" x="6446838" y="4327525"/>
          <p14:tracePt t="107705" x="6340475" y="4373563"/>
          <p14:tracePt t="107719" x="6270625" y="4397375"/>
          <p14:tracePt t="107738" x="5959475" y="4503738"/>
          <p14:tracePt t="107752" x="5867400" y="4533900"/>
          <p14:tracePt t="107769" x="5646738" y="4602163"/>
          <p14:tracePt t="107786" x="5464175" y="4694238"/>
          <p14:tracePt t="107803" x="5295900" y="4746625"/>
          <p14:tracePt t="107819" x="5006975" y="4830763"/>
          <p14:tracePt t="107836" x="4732338" y="4899025"/>
          <p14:tracePt t="107840" x="4640263" y="4914900"/>
          <p14:tracePt t="107869" x="4381500" y="4999038"/>
          <p14:tracePt t="107887" x="4175125" y="5097463"/>
          <p14:tracePt t="107892" x="4106863" y="5135563"/>
          <p14:tracePt t="107903" x="3970338" y="5203825"/>
          <p14:tracePt t="107919" x="3794125" y="5295900"/>
          <p14:tracePt t="107936" x="3725863" y="5318125"/>
          <p14:tracePt t="107954" x="3344863" y="5464175"/>
          <p14:tracePt t="107967" x="3284538" y="5486400"/>
          <p14:tracePt t="107973" x="3230563" y="5508625"/>
          <p14:tracePt t="107987" x="3078163" y="5584825"/>
          <p14:tracePt t="108003" x="3009900" y="5630863"/>
          <p14:tracePt t="108019" x="2925763" y="5684838"/>
          <p14:tracePt t="108036" x="2773363" y="5768975"/>
          <p14:tracePt t="108052" x="2644775" y="5821363"/>
          <p14:tracePt t="108069" x="2498725" y="5889625"/>
          <p14:tracePt t="108088" x="2416175" y="5921375"/>
          <p14:tracePt t="108103" x="2316163" y="5981700"/>
          <p14:tracePt t="108112" x="2278063" y="6003925"/>
          <p14:tracePt t="108119" x="2225675" y="6042025"/>
          <p14:tracePt t="108125" x="2201863" y="6065838"/>
          <p14:tracePt t="108129" x="2155825" y="6103938"/>
          <p14:tracePt t="108140" x="2133600" y="6126163"/>
          <p14:tracePt t="108154" x="2057400" y="6210300"/>
          <p14:tracePt t="108169" x="1997075" y="6286500"/>
          <p14:tracePt t="108186" x="1973263" y="6340475"/>
          <p14:tracePt t="108203" x="1943100" y="6408738"/>
          <p14:tracePt t="108219" x="1920875" y="6454775"/>
          <p14:tracePt t="108236" x="1912938" y="6461125"/>
          <p14:tracePt t="108252" x="1905000" y="6492875"/>
          <p14:tracePt t="108271" x="1897063" y="6530975"/>
          <p14:tracePt t="108276" x="1889125" y="6545263"/>
          <p14:tracePt t="108291" x="1882775" y="6569075"/>
          <p14:tracePt t="108303" x="1882775" y="6599238"/>
          <p14:tracePt t="108308" x="1882775" y="6613525"/>
          <p14:tracePt t="108319" x="1874838" y="6637338"/>
          <p14:tracePt t="108338" x="1866900" y="6659563"/>
          <p14:tracePt t="108361" x="1858963" y="6667500"/>
          <p14:tracePt t="109179" x="1851025" y="6667500"/>
          <p14:tracePt t="109209" x="1828800" y="6675438"/>
          <p14:tracePt t="109217" x="1806575" y="6683375"/>
          <p14:tracePt t="109241" x="1790700" y="6689725"/>
          <p14:tracePt t="109265" x="1752600" y="6697663"/>
          <p14:tracePt t="109282" x="1722438" y="6705600"/>
          <p14:tracePt t="109305" x="1684338" y="6705600"/>
          <p14:tracePt t="109325" x="1668463" y="6705600"/>
          <p14:tracePt t="109373" x="1660525" y="6705600"/>
          <p14:tracePt t="109390" x="1646238" y="6705600"/>
          <p14:tracePt t="109412" x="1616075" y="6705600"/>
          <p14:tracePt t="109437" x="1584325" y="6689725"/>
          <p14:tracePt t="109454" x="1577975" y="6689725"/>
          <p14:tracePt t="109474" x="1570038" y="6675438"/>
          <p14:tracePt t="109491" x="1554163" y="6667500"/>
          <p14:tracePt t="109513" x="1554163" y="6659563"/>
          <p14:tracePt t="109537" x="1539875" y="6637338"/>
          <p14:tracePt t="109554" x="1531938" y="6621463"/>
          <p14:tracePt t="109577" x="1516063" y="6583363"/>
          <p14:tracePt t="109601" x="1501775" y="6537325"/>
          <p14:tracePt t="109617" x="1485900" y="6507163"/>
          <p14:tracePt t="109643" x="1485900" y="6484938"/>
          <p14:tracePt t="109659" x="1477963" y="6454775"/>
          <p14:tracePt t="109683" x="1477963" y="6438900"/>
          <p14:tracePt t="109707" x="1477963" y="6423025"/>
          <p14:tracePt t="109722" x="1470025" y="6384925"/>
          <p14:tracePt t="109747" x="1470025" y="6332538"/>
          <p14:tracePt t="109773" x="1470025" y="6308725"/>
          <p14:tracePt t="109786" x="1470025" y="6278563"/>
          <p14:tracePt t="109810" x="1470025" y="6248400"/>
          <p14:tracePt t="109826" x="1470025" y="6218238"/>
          <p14:tracePt t="109851" x="1470025" y="6180138"/>
          <p14:tracePt t="109874" x="1493838" y="6149975"/>
          <p14:tracePt t="109891" x="1516063" y="6080125"/>
          <p14:tracePt t="109920" x="1539875" y="6049963"/>
          <p14:tracePt t="109941" x="1562100" y="6027738"/>
          <p14:tracePt t="109957" x="1577975" y="6011863"/>
          <p14:tracePt t="109970" x="1600200" y="5989638"/>
          <p14:tracePt t="109986" x="1616075" y="5981700"/>
          <p14:tracePt t="109994" x="1616075" y="5973763"/>
          <p14:tracePt t="110003" x="1630363" y="5973763"/>
          <p14:tracePt t="110019" x="1646238" y="5959475"/>
          <p14:tracePt t="110036" x="1654175" y="5959475"/>
          <p14:tracePt t="110053" x="1692275" y="5935663"/>
          <p14:tracePt t="110070" x="1736725" y="5921375"/>
          <p14:tracePt t="110092" x="1782763" y="5921375"/>
          <p14:tracePt t="110119" x="1812925" y="5921375"/>
          <p14:tracePt t="110136" x="1851025" y="5921375"/>
          <p14:tracePt t="110154" x="1889125" y="5935663"/>
          <p14:tracePt t="110175" x="1943100" y="5965825"/>
          <p14:tracePt t="110194" x="1989138" y="5989638"/>
          <p14:tracePt t="110205" x="1997075" y="6011863"/>
          <p14:tracePt t="110220" x="2019300" y="6027738"/>
          <p14:tracePt t="110236" x="2049463" y="6049963"/>
          <p14:tracePt t="110252" x="2057400" y="6073775"/>
          <p14:tracePt t="110269" x="2065338" y="6080125"/>
          <p14:tracePt t="110285" x="2073275" y="6096000"/>
          <p14:tracePt t="110310" x="2079625" y="6126163"/>
          <p14:tracePt t="110325" x="2079625" y="6180138"/>
          <p14:tracePt t="110346" x="2079625" y="6240463"/>
          <p14:tracePt t="110371" x="2057400" y="6332538"/>
          <p14:tracePt t="110389" x="2019300" y="6416675"/>
          <p14:tracePt t="110413" x="1973263" y="6469063"/>
          <p14:tracePt t="110439" x="1951038" y="6507163"/>
          <p14:tracePt t="110445" x="1943100" y="6515100"/>
          <p14:tracePt t="110452" x="1935163" y="6515100"/>
          <p14:tracePt t="110469" x="1927225" y="6530975"/>
          <p14:tracePt t="110473" x="1912938" y="6537325"/>
          <p14:tracePt t="110486" x="1897063" y="6545263"/>
          <p14:tracePt t="110502" x="1874838" y="6561138"/>
          <p14:tracePt t="110521" x="1820863" y="6569075"/>
          <p14:tracePt t="110538" x="1768475" y="6575425"/>
          <p14:tracePt t="110562" x="1736725" y="6583363"/>
          <p14:tracePt t="110588" x="1722438" y="6583363"/>
          <p14:tracePt t="110602" x="1684338" y="6583363"/>
          <p14:tracePt t="110627" x="1630363" y="6561138"/>
          <p14:tracePt t="110650" x="1592263" y="6545263"/>
          <p14:tracePt t="110668" x="1539875" y="6523038"/>
          <p14:tracePt t="110676" x="1524000" y="6507163"/>
          <p14:tracePt t="110681" x="1501775" y="6499225"/>
          <p14:tracePt t="110698" x="1477963" y="6484938"/>
          <p14:tracePt t="110705" x="1463675" y="6469063"/>
          <p14:tracePt t="110719" x="1455738" y="6469063"/>
          <p14:tracePt t="110735" x="1425575" y="6454775"/>
          <p14:tracePt t="110752" x="1409700" y="6454775"/>
          <p14:tracePt t="110769" x="1393825" y="6438900"/>
          <p14:tracePt t="110785" x="1387475" y="6430963"/>
          <p14:tracePt t="110825" x="1371600" y="6416675"/>
          <p14:tracePt t="110843" x="1355725" y="6378575"/>
          <p14:tracePt t="110871" x="1341438" y="6324600"/>
          <p14:tracePt t="110882" x="1333500" y="6286500"/>
          <p14:tracePt t="110907" x="1333500" y="6256338"/>
          <p14:tracePt t="110930" x="1333500" y="6226175"/>
          <p14:tracePt t="110946" x="1333500" y="6194425"/>
          <p14:tracePt t="110972" x="1333500" y="6172200"/>
          <p14:tracePt t="111001" x="1349375" y="6149975"/>
          <p14:tracePt t="111013" x="1371600" y="6126163"/>
          <p14:tracePt t="111037" x="1409700" y="6080125"/>
          <p14:tracePt t="111050" x="1463675" y="6035675"/>
          <p14:tracePt t="111078" x="1501775" y="5997575"/>
          <p14:tracePt t="111083" x="1508125" y="5997575"/>
          <p14:tracePt t="111091" x="1516063" y="5989638"/>
          <p14:tracePt t="111102" x="1524000" y="5989638"/>
          <p14:tracePt t="111119" x="1531938" y="5989638"/>
          <p14:tracePt t="111140" x="1539875" y="5981700"/>
          <p14:tracePt t="111157" x="1554163" y="5981700"/>
          <p14:tracePt t="111181" x="1608138" y="5981700"/>
          <p14:tracePt t="111205" x="1668463" y="5981700"/>
          <p14:tracePt t="111219" x="1730375" y="5981700"/>
          <p14:tracePt t="111242" x="1790700" y="5997575"/>
          <p14:tracePt t="111258" x="1836738" y="6011863"/>
          <p14:tracePt t="111282" x="1851025" y="6019800"/>
          <p14:tracePt t="111307" x="1866900" y="6027738"/>
          <p14:tracePt t="111326" x="1882775" y="6042025"/>
          <p14:tracePt t="111329" x="1889125" y="6049963"/>
          <p14:tracePt t="111341" x="1889125" y="6057900"/>
          <p14:tracePt t="111353" x="1905000" y="6080125"/>
          <p14:tracePt t="111369" x="1920875" y="6111875"/>
          <p14:tracePt t="111388" x="1951038" y="6149975"/>
          <p14:tracePt t="111404" x="1951038" y="6156325"/>
          <p14:tracePt t="111419" x="1965325" y="6202363"/>
          <p14:tracePt t="111436" x="1981200" y="6240463"/>
          <p14:tracePt t="111469" x="1981200" y="6264275"/>
          <p14:tracePt t="111485" x="1989138" y="6264275"/>
          <p14:tracePt t="111502" x="1989138" y="6278563"/>
          <p14:tracePt t="111524" x="1989138" y="6302375"/>
          <p14:tracePt t="111537" x="1965325" y="6346825"/>
          <p14:tracePt t="111569" x="1920875" y="6392863"/>
          <p14:tracePt t="111586" x="1866900" y="6446838"/>
          <p14:tracePt t="111602" x="1806575" y="6492875"/>
          <p14:tracePt t="111625" x="1760538" y="6515100"/>
          <p14:tracePt t="111643" x="1714500" y="6537325"/>
          <p14:tracePt t="111667" x="1668463" y="6537325"/>
          <p14:tracePt t="111690" x="1608138" y="6553200"/>
          <p14:tracePt t="111706" x="1554163" y="6569075"/>
          <p14:tracePt t="111730" x="1524000" y="6569075"/>
          <p14:tracePt t="111738" x="1516063" y="6569075"/>
          <p14:tracePt t="111748" x="1508125" y="6569075"/>
          <p14:tracePt t="111754" x="1485900" y="6569075"/>
          <p14:tracePt t="111768" x="1447800" y="6569075"/>
          <p14:tracePt t="111785" x="1425575" y="6569075"/>
          <p14:tracePt t="111802" x="1409700" y="6561138"/>
          <p14:tracePt t="111819" x="1387475" y="6553200"/>
          <p14:tracePt t="111842" x="1363663" y="6553200"/>
          <p14:tracePt t="111858" x="1341438" y="6545263"/>
          <p14:tracePt t="111883" x="1325563" y="6530975"/>
          <p14:tracePt t="111908" x="1311275" y="6515100"/>
          <p14:tracePt t="111923" x="1279525" y="6484938"/>
          <p14:tracePt t="111945" x="1265238" y="6454775"/>
          <p14:tracePt t="111963" x="1241425" y="6408738"/>
          <p14:tracePt t="111986" x="1235075" y="6384925"/>
          <p14:tracePt t="112011" x="1235075" y="6354763"/>
          <p14:tracePt t="112027" x="1227138" y="6308725"/>
          <p14:tracePt t="112054" x="1219200" y="6264275"/>
          <p14:tracePt t="112082" x="1219200" y="6240463"/>
          <p14:tracePt t="112091" x="1219200" y="6210300"/>
          <p14:tracePt t="112115" x="1241425" y="6172200"/>
          <p14:tracePt t="112130" x="1273175" y="6126163"/>
          <p14:tracePt t="112154" x="1303338" y="6096000"/>
          <p14:tracePt t="112177" x="1363663" y="6049963"/>
          <p14:tracePt t="112193" x="1431925" y="6019800"/>
          <p14:tracePt t="112218" x="1501775" y="5989638"/>
          <p14:tracePt t="112242" x="1570038" y="5973763"/>
          <p14:tracePt t="112257" x="1638300" y="5965825"/>
          <p14:tracePt t="112284" x="1706563" y="5959475"/>
          <p14:tracePt t="112303" x="1790700" y="5959475"/>
          <p14:tracePt t="112319" x="1828800" y="5959475"/>
          <p14:tracePt t="112335" x="1866900" y="5965825"/>
          <p14:tracePt t="112338" x="1889125" y="5973763"/>
          <p14:tracePt t="112353" x="1927225" y="5997575"/>
          <p14:tracePt t="112369" x="1965325" y="6011863"/>
          <p14:tracePt t="112403" x="2019300" y="6049963"/>
          <p14:tracePt t="112419" x="2103438" y="6126163"/>
          <p14:tracePt t="112436" x="2141538" y="6194425"/>
          <p14:tracePt t="112472" x="2163763" y="6248400"/>
          <p14:tracePt t="112477" x="2179638" y="6278563"/>
          <p14:tracePt t="112499" x="2179638" y="6332538"/>
          <p14:tracePt t="112522" x="2179638" y="6384925"/>
          <p14:tracePt t="112538" x="2179638" y="6423025"/>
          <p14:tracePt t="112545" x="2171700" y="6446838"/>
          <p14:tracePt t="112570" x="2171700" y="6454775"/>
          <p14:tracePt t="112578" x="2163763" y="6461125"/>
          <p14:tracePt t="112586" x="2155825" y="6469063"/>
          <p14:tracePt t="112603" x="2141538" y="6492875"/>
          <p14:tracePt t="112619" x="2133600" y="6499225"/>
          <p14:tracePt t="112636" x="2095500" y="6530975"/>
          <p14:tracePt t="112653" x="2065338" y="6561138"/>
          <p14:tracePt t="112674" x="2019300" y="6583363"/>
          <p14:tracePt t="112690" x="1981200" y="6599238"/>
          <p14:tracePt t="112714" x="1943100" y="6599238"/>
          <p14:tracePt t="112739" x="1889125" y="6599238"/>
          <p14:tracePt t="112754" x="1844675" y="6599238"/>
          <p14:tracePt t="112779" x="1790700" y="6591300"/>
          <p14:tracePt t="112789" x="1768475" y="6583363"/>
          <p14:tracePt t="112803" x="1714500" y="6569075"/>
          <p14:tracePt t="112820" x="1646238" y="6545263"/>
          <p14:tracePt t="112835" x="1577975" y="6530975"/>
          <p14:tracePt t="112853" x="1562100" y="6523038"/>
          <p14:tracePt t="112869" x="1539875" y="6515100"/>
          <p14:tracePt t="112891" x="1516063" y="6507163"/>
          <p14:tracePt t="112919" x="1493838" y="6492875"/>
          <p14:tracePt t="112938" x="1447800" y="6454775"/>
          <p14:tracePt t="112955" x="1393825" y="6416675"/>
          <p14:tracePt t="112971" x="1371600" y="6384925"/>
          <p14:tracePt t="112993" x="1363663" y="6354763"/>
          <p14:tracePt t="113017" x="1349375" y="6308725"/>
          <p14:tracePt t="113026" x="1349375" y="6302375"/>
          <p14:tracePt t="113036" x="1349375" y="6278563"/>
          <p14:tracePt t="113052" x="1349375" y="6248400"/>
          <p14:tracePt t="113069" x="1355725" y="6202363"/>
          <p14:tracePt t="113087" x="1371600" y="6172200"/>
          <p14:tracePt t="113103" x="1371600" y="6164263"/>
          <p14:tracePt t="113110" x="1417638" y="6088063"/>
          <p14:tracePt t="113130" x="1493838" y="6019800"/>
          <p14:tracePt t="113148" x="1570038" y="5973763"/>
          <p14:tracePt t="113172" x="1660525" y="5927725"/>
          <p14:tracePt t="113194" x="1760538" y="5913438"/>
          <p14:tracePt t="113210" x="1828800" y="5897563"/>
          <p14:tracePt t="113237" x="1920875" y="5889625"/>
          <p14:tracePt t="113267" x="2027238" y="5889625"/>
          <p14:tracePt t="113285" x="2049463" y="5889625"/>
          <p14:tracePt t="113303" x="2087563" y="5897563"/>
          <p14:tracePt t="113314" x="2125663" y="5927725"/>
          <p14:tracePt t="113324" x="2141538" y="5935663"/>
          <p14:tracePt t="113331" x="2149475" y="5951538"/>
          <p14:tracePt t="113339" x="2163763" y="5965825"/>
          <p14:tracePt t="113352" x="2163763" y="5973763"/>
          <p14:tracePt t="113369" x="2179638" y="5997575"/>
          <p14:tracePt t="113386" x="2187575" y="6019800"/>
          <p14:tracePt t="113402" x="2193925" y="6035675"/>
          <p14:tracePt t="113419" x="2193925" y="6042025"/>
          <p14:tracePt t="113436" x="2193925" y="6065838"/>
          <p14:tracePt t="113440" x="2193925" y="6080125"/>
          <p14:tracePt t="113452" x="2193925" y="6096000"/>
          <p14:tracePt t="113471" x="2193925" y="6103938"/>
          <p14:tracePt t="113473" x="2193925" y="6118225"/>
          <p14:tracePt t="113485" x="2193925" y="6134100"/>
          <p14:tracePt t="113502" x="2193925" y="6180138"/>
          <p14:tracePt t="113519" x="2187575" y="6194425"/>
          <p14:tracePt t="113523" x="2179638" y="6218238"/>
          <p14:tracePt t="113538" x="2171700" y="6226175"/>
          <p14:tracePt t="113552" x="2171700" y="6232525"/>
          <p14:tracePt t="113555" x="2163763" y="6240463"/>
          <p14:tracePt t="113577" x="2163763" y="6248400"/>
          <p14:tracePt t="113601" x="2155825" y="6256338"/>
          <p14:tracePt t="113617" x="2155825" y="6264275"/>
          <p14:tracePt t="113955" x="2163763" y="6270625"/>
          <p14:tracePt t="113968" x="2193925" y="6270625"/>
          <p14:tracePt t="113978" x="2263775" y="6270625"/>
          <p14:tracePt t="113985" x="2316163" y="6278563"/>
          <p14:tracePt t="114002" x="2438400" y="6294438"/>
          <p14:tracePt t="114019" x="2498725" y="6302375"/>
          <p14:tracePt t="114035" x="2568575" y="6316663"/>
          <p14:tracePt t="114052" x="2636838" y="6324600"/>
          <p14:tracePt t="114070" x="2720975" y="6324600"/>
          <p14:tracePt t="114085" x="2903538" y="6324600"/>
          <p14:tracePt t="114090" x="2963863" y="6332538"/>
          <p14:tracePt t="114103" x="3055938" y="6332538"/>
          <p14:tracePt t="114122" x="3192463" y="6346825"/>
          <p14:tracePt t="114129" x="3230563" y="6346825"/>
          <p14:tracePt t="114143" x="3268663" y="6346825"/>
          <p14:tracePt t="114153" x="3360738" y="6354763"/>
          <p14:tracePt t="114169" x="3413125" y="6362700"/>
          <p14:tracePt t="114186" x="3467100" y="6370638"/>
          <p14:tracePt t="114202" x="3665538" y="6392863"/>
          <p14:tracePt t="114218" x="3825875" y="6416675"/>
          <p14:tracePt t="114252" x="3908425" y="6423025"/>
          <p14:tracePt t="114268" x="3978275" y="6438900"/>
          <p14:tracePt t="114285" x="4060825" y="6446838"/>
          <p14:tracePt t="114305" x="4191000" y="6461125"/>
          <p14:tracePt t="114323" x="4267200" y="6484938"/>
          <p14:tracePt t="115051" x="4267200" y="6492875"/>
          <p14:tracePt t="115060" x="4259263" y="6499225"/>
          <p14:tracePt t="115069" x="4244975" y="6499225"/>
          <p14:tracePt t="115086" x="4213225" y="6515100"/>
          <p14:tracePt t="115091" x="4191000" y="6523038"/>
          <p14:tracePt t="115107" x="4175125" y="6523038"/>
          <p14:tracePt t="115118" x="4160838" y="6523038"/>
          <p14:tracePt t="115135" x="4137025" y="6530975"/>
          <p14:tracePt t="115140" x="4130675" y="6537325"/>
          <p14:tracePt t="115151" x="4114800" y="6537325"/>
          <p14:tracePt t="115169" x="4092575" y="6537325"/>
          <p14:tracePt t="115185" x="4076700" y="6537325"/>
          <p14:tracePt t="115201" x="4060825" y="6537325"/>
          <p14:tracePt t="115218" x="4046538" y="6537325"/>
          <p14:tracePt t="115235" x="4022725" y="6537325"/>
          <p14:tracePt t="115252" x="3992563" y="6537325"/>
          <p14:tracePt t="115269" x="3954463" y="6537325"/>
          <p14:tracePt t="115278" x="3932238" y="6530975"/>
          <p14:tracePt t="115283" x="3908425" y="6523038"/>
          <p14:tracePt t="115291" x="3894138" y="6515100"/>
          <p14:tracePt t="115299" x="3878263" y="6515100"/>
          <p14:tracePt t="115318" x="3870325" y="6515100"/>
          <p14:tracePt t="115336" x="3848100" y="6507163"/>
          <p14:tracePt t="115353" x="3832225" y="6499225"/>
          <p14:tracePt t="115364" x="3825875" y="6499225"/>
          <p14:tracePt t="115387" x="3810000" y="6492875"/>
          <p14:tracePt t="115402" x="3802063" y="6477000"/>
          <p14:tracePt t="115424" x="3787775" y="6469063"/>
          <p14:tracePt t="115428" x="3779838" y="6461125"/>
          <p14:tracePt t="115443" x="3771900" y="6446838"/>
          <p14:tracePt t="115453" x="3763963" y="6438900"/>
          <p14:tracePt t="115468" x="3749675" y="6416675"/>
          <p14:tracePt t="115473" x="3733800" y="6408738"/>
          <p14:tracePt t="115485" x="3733800" y="6400800"/>
          <p14:tracePt t="115502" x="3717925" y="6384925"/>
          <p14:tracePt t="115519" x="3711575" y="6370638"/>
          <p14:tracePt t="115536" x="3703638" y="6354763"/>
          <p14:tracePt t="115552" x="3695700" y="6332538"/>
          <p14:tracePt t="115558" x="3695700" y="6324600"/>
          <p14:tracePt t="115569" x="3687763" y="6270625"/>
          <p14:tracePt t="115586" x="3687763" y="6232525"/>
          <p14:tracePt t="115602" x="3703638" y="6194425"/>
          <p14:tracePt t="115618" x="3703638" y="6180138"/>
          <p14:tracePt t="115637" x="3717925" y="6164263"/>
          <p14:tracePt t="115641" x="3717925" y="6156325"/>
          <p14:tracePt t="115661" x="3733800" y="6142038"/>
          <p14:tracePt t="115683" x="3771900" y="6103938"/>
          <p14:tracePt t="115710" x="3825875" y="6073775"/>
          <p14:tracePt t="115722" x="3902075" y="6049963"/>
          <p14:tracePt t="115746" x="3992563" y="6027738"/>
          <p14:tracePt t="115763" x="4046538" y="6011863"/>
          <p14:tracePt t="115792" x="4068763" y="6011863"/>
          <p14:tracePt t="115812" x="4092575" y="6011863"/>
          <p14:tracePt t="115820" x="4098925" y="6011863"/>
          <p14:tracePt t="115827" x="4114800" y="6011863"/>
          <p14:tracePt t="115835" x="4122738" y="6011863"/>
          <p14:tracePt t="115852" x="4152900" y="6019800"/>
          <p14:tracePt t="115868" x="4175125" y="6019800"/>
          <p14:tracePt t="115886" x="4191000" y="6035675"/>
          <p14:tracePt t="115902" x="4221163" y="6042025"/>
          <p14:tracePt t="115922" x="4251325" y="6065838"/>
          <p14:tracePt t="115938" x="4297363" y="6103938"/>
          <p14:tracePt t="115961" x="4343400" y="6149975"/>
          <p14:tracePt t="115977" x="4365625" y="6180138"/>
          <p14:tracePt t="116001" x="4373563" y="6232525"/>
          <p14:tracePt t="116025" x="4381500" y="6270625"/>
          <p14:tracePt t="116042" x="4381500" y="6324600"/>
          <p14:tracePt t="116049" x="4381500" y="6332538"/>
          <p14:tracePt t="116065" x="4381500" y="6354763"/>
          <p14:tracePt t="116081" x="4373563" y="6362700"/>
          <p14:tracePt t="116089" x="4373563" y="6378575"/>
          <p14:tracePt t="116102" x="4365625" y="6384925"/>
          <p14:tracePt t="116118" x="4351338" y="6408738"/>
          <p14:tracePt t="116139" x="4321175" y="6438900"/>
          <p14:tracePt t="116154" x="4297363" y="6461125"/>
          <p14:tracePt t="116177" x="4283075" y="6469063"/>
          <p14:tracePt t="116201" x="4259263" y="6484938"/>
          <p14:tracePt t="116218" x="4206875" y="6507163"/>
          <p14:tracePt t="116243" x="4144963" y="6515100"/>
          <p14:tracePt t="116259" x="4114800" y="6523038"/>
          <p14:tracePt t="116282" x="4092575" y="6523038"/>
          <p14:tracePt t="116290" x="4084638" y="6523038"/>
          <p14:tracePt t="116306" x="4076700" y="6523038"/>
          <p14:tracePt t="116318" x="4068763" y="6523038"/>
          <p14:tracePt t="116324" x="4060825" y="6523038"/>
          <p14:tracePt t="116334" x="4038600" y="6515100"/>
          <p14:tracePt t="116352" x="4016375" y="6507163"/>
          <p14:tracePt t="116387" x="3984625" y="6499225"/>
          <p14:tracePt t="116407" x="3908425" y="6484938"/>
          <p14:tracePt t="116420" x="3832225" y="6461125"/>
          <p14:tracePt t="116443" x="3756025" y="6438900"/>
          <p14:tracePt t="116467" x="3749675" y="6438900"/>
          <p14:tracePt t="116486" x="3733800" y="6430963"/>
          <p14:tracePt t="116507" x="3725863" y="6408738"/>
          <p14:tracePt t="116530" x="3711575" y="6354763"/>
          <p14:tracePt t="116538" x="3703638" y="6332538"/>
          <p14:tracePt t="116555" x="3703638" y="6286500"/>
          <p14:tracePt t="116561" x="3703638" y="6278563"/>
          <p14:tracePt t="116571" x="3703638" y="6264275"/>
          <p14:tracePt t="116585" x="3703638" y="6232525"/>
          <p14:tracePt t="116602" x="3703638" y="6218238"/>
          <p14:tracePt t="116618" x="3703638" y="6180138"/>
          <p14:tracePt t="116635" x="3725863" y="6126163"/>
          <p14:tracePt t="116657" x="3749675" y="6088063"/>
          <p14:tracePt t="116681" x="3787775" y="6049963"/>
          <p14:tracePt t="116698" x="3840163" y="6011863"/>
          <p14:tracePt t="116722" x="3916363" y="5965825"/>
          <p14:tracePt t="116739" x="3978275" y="5935663"/>
          <p14:tracePt t="116763" x="4030663" y="5913438"/>
          <p14:tracePt t="116769" x="4046538" y="5913438"/>
          <p14:tracePt t="116777" x="4054475" y="5913438"/>
          <p14:tracePt t="116787" x="4060825" y="5913438"/>
          <p14:tracePt t="116801" x="4076700" y="5905500"/>
          <p14:tracePt t="116818" x="4092575" y="5905500"/>
          <p14:tracePt t="116835" x="4122738" y="5905500"/>
          <p14:tracePt t="116852" x="4168775" y="5913438"/>
          <p14:tracePt t="116885" x="4213225" y="5935663"/>
          <p14:tracePt t="116901" x="4237038" y="5951538"/>
          <p14:tracePt t="116918" x="4259263" y="5965825"/>
          <p14:tracePt t="116938" x="4275138" y="5973763"/>
          <p14:tracePt t="116954" x="4283075" y="6003925"/>
          <p14:tracePt t="116977" x="4313238" y="6027738"/>
          <p14:tracePt t="117002" x="4327525" y="6065838"/>
          <p14:tracePt t="117009" x="4335463" y="6073775"/>
          <p14:tracePt t="117018" x="4343400" y="6088063"/>
          <p14:tracePt t="117035" x="4351338" y="6126163"/>
          <p14:tracePt t="117052" x="4359275" y="6172200"/>
          <p14:tracePt t="117068" x="4365625" y="6202363"/>
          <p14:tracePt t="117089" x="4365625" y="6240463"/>
          <p14:tracePt t="117118" x="4365625" y="6294438"/>
          <p14:tracePt t="117138" x="4359275" y="6332538"/>
          <p14:tracePt t="117156" x="4351338" y="6354763"/>
          <p14:tracePt t="117179" x="4321175" y="6384925"/>
          <p14:tracePt t="117196" x="4283075" y="6423025"/>
          <p14:tracePt t="117218" x="4244975" y="6438900"/>
          <p14:tracePt t="117234" x="4206875" y="6454775"/>
          <p14:tracePt t="117252" x="4183063" y="6461125"/>
          <p14:tracePt t="117268" x="4152900" y="6477000"/>
          <p14:tracePt t="117285" x="4114800" y="6499225"/>
          <p14:tracePt t="117289" x="4098925" y="6507163"/>
          <p14:tracePt t="117302" x="4076700" y="6515100"/>
          <p14:tracePt t="117305" x="4068763" y="6515100"/>
          <p14:tracePt t="117335" x="3992563" y="6523038"/>
          <p14:tracePt t="117351" x="3962400" y="6523038"/>
          <p14:tracePt t="117452" x="3954463" y="6523038"/>
          <p14:tracePt t="118732" x="3992563" y="6523038"/>
          <p14:tracePt t="118758" x="4084638" y="6523038"/>
          <p14:tracePt t="118772" x="4198938" y="6515100"/>
          <p14:tracePt t="118794" x="4305300" y="6515100"/>
          <p14:tracePt t="118818" x="4397375" y="6515100"/>
          <p14:tracePt t="118834" x="4487863" y="6515100"/>
          <p14:tracePt t="118859" x="4640263" y="6515100"/>
          <p14:tracePt t="118882" x="4854575" y="6530975"/>
          <p14:tracePt t="118898" x="5006975" y="6537325"/>
          <p14:tracePt t="118924" x="5135563" y="6545263"/>
          <p14:tracePt t="118938" x="5364163" y="6545263"/>
          <p14:tracePt t="118946" x="5418138" y="6545263"/>
          <p14:tracePt t="118963" x="5516563" y="6545263"/>
          <p14:tracePt t="118971" x="5584825" y="6537325"/>
          <p14:tracePt t="118985" x="5707063" y="6530975"/>
          <p14:tracePt t="119001" x="5753100" y="6530975"/>
          <p14:tracePt t="119018" x="5791200" y="6530975"/>
          <p14:tracePt t="119035" x="5813425" y="6530975"/>
          <p14:tracePt t="119051" x="5837238" y="6530975"/>
          <p14:tracePt t="119068" x="5889625" y="6530975"/>
          <p14:tracePt t="119085" x="5951538" y="6530975"/>
          <p14:tracePt t="119102" x="6011863" y="6530975"/>
          <p14:tracePt t="119119" x="6049963" y="6530975"/>
          <p14:tracePt t="119126" x="6057900" y="6530975"/>
          <p14:tracePt t="119129" x="6080125" y="6530975"/>
          <p14:tracePt t="119138" x="6096000" y="6530975"/>
          <p14:tracePt t="119152" x="6118225" y="6530975"/>
          <p14:tracePt t="119170" x="6156325" y="6530975"/>
          <p14:tracePt t="119180" x="6172200" y="6530975"/>
          <p14:tracePt t="119185" x="6180138" y="6530975"/>
          <p14:tracePt t="119202" x="6202363" y="6523038"/>
          <p14:tracePt t="119218" x="6226175" y="6523038"/>
          <p14:tracePt t="119235" x="6232525" y="6523038"/>
          <p14:tracePt t="119251" x="6248400" y="6523038"/>
          <p14:tracePt t="119268" x="6256338" y="6523038"/>
          <p14:tracePt t="119285" x="6264275" y="6523038"/>
          <p14:tracePt t="119289" x="6278563" y="6523038"/>
          <p14:tracePt t="119305" x="6286500" y="6523038"/>
          <p14:tracePt t="119321" x="6294438" y="6523038"/>
          <p14:tracePt t="119345" x="6294438" y="6515100"/>
          <p14:tracePt t="119354" x="6302375" y="6515100"/>
          <p14:tracePt t="119385" x="6308725" y="6515100"/>
          <p14:tracePt t="119404" x="6316663" y="6515100"/>
          <p14:tracePt t="120236" x="6308725" y="6507163"/>
          <p14:tracePt t="120244" x="6302375" y="6507163"/>
          <p14:tracePt t="120263" x="6278563" y="6492875"/>
          <p14:tracePt t="120265" x="6264275" y="6477000"/>
          <p14:tracePt t="120275" x="6256338" y="6469063"/>
          <p14:tracePt t="120286" x="6248400" y="6461125"/>
          <p14:tracePt t="120303" x="6232525" y="6446838"/>
          <p14:tracePt t="120312" x="6226175" y="6446838"/>
          <p14:tracePt t="120322" x="6226175" y="6438900"/>
          <p14:tracePt t="120339" x="6218238" y="6438900"/>
          <p14:tracePt t="120351" x="6210300" y="6430963"/>
          <p14:tracePt t="120368" x="6202363" y="6423025"/>
          <p14:tracePt t="120388" x="6188075" y="6400800"/>
          <p14:tracePt t="120409" x="6156325" y="6378575"/>
          <p14:tracePt t="120433" x="6126163" y="6340475"/>
          <p14:tracePt t="120451" x="6103938" y="6308725"/>
          <p14:tracePt t="120474" x="6103938" y="6270625"/>
          <p14:tracePt t="120497" x="6103938" y="6248400"/>
          <p14:tracePt t="120514" x="6103938" y="6210300"/>
          <p14:tracePt t="120542" x="6103938" y="6149975"/>
          <p14:tracePt t="120556" x="6103938" y="6103938"/>
          <p14:tracePt t="120580" x="6134100" y="6042025"/>
          <p14:tracePt t="120602" x="6164263" y="5997575"/>
          <p14:tracePt t="120622" x="6202363" y="5951538"/>
          <p14:tracePt t="120643" x="6226175" y="5935663"/>
          <p14:tracePt t="120666" x="6256338" y="5921375"/>
          <p14:tracePt t="120681" x="6286500" y="5897563"/>
          <p14:tracePt t="120705" x="6362700" y="5883275"/>
          <p14:tracePt t="120713" x="6392863" y="5867400"/>
          <p14:tracePt t="120721" x="6416675" y="5859463"/>
          <p14:tracePt t="120735" x="6438900" y="5859463"/>
          <p14:tracePt t="120752" x="6454775" y="5859463"/>
          <p14:tracePt t="120768" x="6469063" y="5859463"/>
          <p14:tracePt t="120784" x="6477000" y="5859463"/>
          <p14:tracePt t="120801" x="6507163" y="5875338"/>
          <p14:tracePt t="120821" x="6553200" y="5905500"/>
          <p14:tracePt t="120834" x="6621463" y="5973763"/>
          <p14:tracePt t="120867" x="6683375" y="6049963"/>
          <p14:tracePt t="120884" x="6727825" y="6134100"/>
          <p14:tracePt t="120902" x="6781800" y="6256338"/>
          <p14:tracePt t="120921" x="6797675" y="6308725"/>
          <p14:tracePt t="120945" x="6797675" y="6316663"/>
          <p14:tracePt t="120954" x="6797675" y="6324600"/>
          <p14:tracePt t="120971" x="6797675" y="6340475"/>
          <p14:tracePt t="120984" x="6797675" y="6346825"/>
          <p14:tracePt t="120988" x="6797675" y="6362700"/>
          <p14:tracePt t="121001" x="6773863" y="6392863"/>
          <p14:tracePt t="121018" x="6735763" y="6438900"/>
          <p14:tracePt t="121034" x="6689725" y="6461125"/>
          <p14:tracePt t="121052" x="6651625" y="6484938"/>
          <p14:tracePt t="121068" x="6591300" y="6492875"/>
          <p14:tracePt t="121073" x="6575425" y="6499225"/>
          <p14:tracePt t="121082" x="6561138" y="6499225"/>
          <p14:tracePt t="121091" x="6545263" y="6499225"/>
          <p14:tracePt t="121101" x="6523038" y="6499225"/>
          <p14:tracePt t="121118" x="6484938" y="6499225"/>
          <p14:tracePt t="121125" x="6461125" y="6499225"/>
          <p14:tracePt t="121129" x="6430963" y="6492875"/>
          <p14:tracePt t="121151" x="6423025" y="6492875"/>
          <p14:tracePt t="121169" x="6384925" y="6477000"/>
          <p14:tracePt t="121188" x="6370638" y="6461125"/>
          <p14:tracePt t="121195" x="6362700" y="6454775"/>
          <p14:tracePt t="121206" x="6346825" y="6438900"/>
          <p14:tracePt t="121210" x="6332538" y="6430963"/>
          <p14:tracePt t="121222" x="6316663" y="6416675"/>
          <p14:tracePt t="121234" x="6302375" y="6408738"/>
          <p14:tracePt t="121251" x="6286500" y="6392863"/>
          <p14:tracePt t="121267" x="6270625" y="6362700"/>
          <p14:tracePt t="121284" x="6270625" y="6340475"/>
          <p14:tracePt t="121301" x="6270625" y="6308725"/>
          <p14:tracePt t="121317" x="6270625" y="6286500"/>
          <p14:tracePt t="121334" x="6270625" y="6270625"/>
          <p14:tracePt t="121352" x="6270625" y="6226175"/>
          <p14:tracePt t="121360" x="6278563" y="6210300"/>
          <p14:tracePt t="121367" x="6294438" y="6188075"/>
          <p14:tracePt t="121372" x="6294438" y="6172200"/>
          <p14:tracePt t="121380" x="6308725" y="6164263"/>
          <p14:tracePt t="121390" x="6316663" y="6156325"/>
          <p14:tracePt t="121401" x="6324600" y="6142038"/>
          <p14:tracePt t="121418" x="6340475" y="6134100"/>
          <p14:tracePt t="121434" x="6354763" y="6118225"/>
          <p14:tracePt t="121451" x="6370638" y="6111875"/>
          <p14:tracePt t="121467" x="6416675" y="6088063"/>
          <p14:tracePt t="121485" x="6438900" y="6088063"/>
          <p14:tracePt t="121501" x="6469063" y="6088063"/>
          <p14:tracePt t="121517" x="6507163" y="6088063"/>
          <p14:tracePt t="121534" x="6561138" y="6088063"/>
          <p14:tracePt t="121557" x="6629400" y="6103938"/>
          <p14:tracePt t="121584" x="6667500" y="6111875"/>
          <p14:tracePt t="121593" x="6683375" y="6118225"/>
          <p14:tracePt t="121617" x="6697663" y="6134100"/>
          <p14:tracePt t="121641" x="6697663" y="6142038"/>
          <p14:tracePt t="121657" x="6705600" y="6164263"/>
          <p14:tracePt t="121681" x="6705600" y="6226175"/>
          <p14:tracePt t="121698" x="6705600" y="6340475"/>
          <p14:tracePt t="121723" x="6675438" y="6454775"/>
          <p14:tracePt t="121748" x="6645275" y="6530975"/>
          <p14:tracePt t="121769" x="6621463" y="6575425"/>
          <p14:tracePt t="121786" x="6583363" y="6613525"/>
          <p14:tracePt t="121809" x="6507163" y="6651625"/>
          <p14:tracePt t="121827" x="6416675" y="6689725"/>
          <p14:tracePt t="121849" x="6370638" y="6697663"/>
          <p14:tracePt t="121865" x="6370638" y="6705600"/>
          <p14:tracePt t="122369" x="6354763" y="6705600"/>
          <p14:tracePt t="122377" x="6346825" y="6705600"/>
          <p14:tracePt t="122386" x="6332538" y="6705600"/>
          <p14:tracePt t="122404" x="6324600" y="6705600"/>
          <p14:tracePt t="122418" x="6286500" y="6705600"/>
          <p14:tracePt t="122435" x="6264275" y="6705600"/>
          <p14:tracePt t="122451" x="6256338" y="6705600"/>
          <p14:tracePt t="122499" x="6248400" y="6705600"/>
          <p14:tracePt t="122506" x="6248400" y="6697663"/>
          <p14:tracePt t="122524" x="6240463" y="6697663"/>
          <p14:tracePt t="122537" x="6232525" y="6697663"/>
          <p14:tracePt t="122554" x="6232525" y="6689725"/>
          <p14:tracePt t="122567" x="6226175" y="6689725"/>
          <p14:tracePt t="122585" x="6218238" y="6683375"/>
          <p14:tracePt t="122601" x="6210300" y="6675438"/>
          <p14:tracePt t="122617" x="6194425" y="6667500"/>
          <p14:tracePt t="122634" x="6194425" y="6659563"/>
          <p14:tracePt t="122651" x="6180138" y="6645275"/>
          <p14:tracePt t="122668" x="6164263" y="6607175"/>
          <p14:tracePt t="122690" x="6142038" y="6569075"/>
          <p14:tracePt t="122700" x="6142038" y="6553200"/>
          <p14:tracePt t="122717" x="6134100" y="6530975"/>
          <p14:tracePt t="122734" x="6134100" y="6507163"/>
          <p14:tracePt t="122751" x="6134100" y="6484938"/>
          <p14:tracePt t="122768" x="6134100" y="6446838"/>
          <p14:tracePt t="122774" x="6142038" y="6423025"/>
          <p14:tracePt t="122778" x="6142038" y="6408738"/>
          <p14:tracePt t="122786" x="6156325" y="6378575"/>
          <p14:tracePt t="122801" x="6172200" y="6340475"/>
          <p14:tracePt t="122817" x="6180138" y="6324600"/>
          <p14:tracePt t="122834" x="6202363" y="6302375"/>
          <p14:tracePt t="122851" x="6226175" y="6278563"/>
          <p14:tracePt t="122867" x="6248400" y="6256338"/>
          <p14:tracePt t="122885" x="6264275" y="6240463"/>
          <p14:tracePt t="122902" x="6270625" y="6232525"/>
          <p14:tracePt t="122912" x="6278563" y="6226175"/>
          <p14:tracePt t="122935" x="6294438" y="6226175"/>
          <p14:tracePt t="122940" x="6302375" y="6218238"/>
          <p14:tracePt t="122951" x="6316663" y="6210300"/>
          <p14:tracePt t="122956" x="6332538" y="6210300"/>
          <p14:tracePt t="122968" x="6340475" y="6202363"/>
          <p14:tracePt t="122985" x="6362700" y="6202363"/>
          <p14:tracePt t="123003" x="6370638" y="6202363"/>
          <p14:tracePt t="123017" x="6384925" y="6202363"/>
          <p14:tracePt t="123041" x="6408738" y="6210300"/>
          <p14:tracePt t="123057" x="6454775" y="6248400"/>
          <p14:tracePt t="123081" x="6477000" y="6270625"/>
          <p14:tracePt t="123098" x="6484938" y="6278563"/>
          <p14:tracePt t="123125" x="6492875" y="6294438"/>
          <p14:tracePt t="123149" x="6492875" y="6302375"/>
          <p14:tracePt t="123163" x="6492875" y="6308725"/>
          <p14:tracePt t="123187" x="6492875" y="6316663"/>
          <p14:tracePt t="141356"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FD1EB7-9184-4405-BB7C-0A9BD4E159D3}"/>
              </a:ext>
            </a:extLst>
          </p:cNvPr>
          <p:cNvSpPr>
            <a:spLocks noGrp="1"/>
          </p:cNvSpPr>
          <p:nvPr>
            <p:ph type="title"/>
          </p:nvPr>
        </p:nvSpPr>
        <p:spPr/>
        <p:txBody>
          <a:bodyPr/>
          <a:lstStyle/>
          <a:p>
            <a:r>
              <a:rPr lang="ja-JP" altLang="en-US" dirty="0"/>
              <a:t>内容</a:t>
            </a:r>
          </a:p>
        </p:txBody>
      </p:sp>
      <p:sp>
        <p:nvSpPr>
          <p:cNvPr id="5" name="コンテンツ プレースホルダー 4"/>
          <p:cNvSpPr>
            <a:spLocks noGrp="1"/>
          </p:cNvSpPr>
          <p:nvPr>
            <p:ph idx="1"/>
          </p:nvPr>
        </p:nvSpPr>
        <p:spPr/>
        <p:txBody>
          <a:bodyPr>
            <a:normAutofit lnSpcReduction="10000"/>
          </a:bodyPr>
          <a:lstStyle/>
          <a:p>
            <a:pPr marL="0" indent="0">
              <a:buNone/>
            </a:pPr>
            <a:r>
              <a:rPr kumimoji="1" lang="ja-JP" altLang="en-US" dirty="0"/>
              <a:t>１．化学物質管理規程</a:t>
            </a:r>
            <a:endParaRPr kumimoji="1" lang="en-US" altLang="ja-JP" dirty="0"/>
          </a:p>
          <a:p>
            <a:pPr marL="0" indent="0">
              <a:buNone/>
            </a:pPr>
            <a:r>
              <a:rPr lang="ja-JP" altLang="en-US" dirty="0"/>
              <a:t>２．化学物質使用，保管状況の確認</a:t>
            </a:r>
            <a:endParaRPr lang="en-US" altLang="ja-JP" dirty="0"/>
          </a:p>
          <a:p>
            <a:pPr marL="0" indent="0">
              <a:buNone/>
            </a:pPr>
            <a:r>
              <a:rPr lang="ja-JP" altLang="en-US" dirty="0"/>
              <a:t>３．管理すべき事項</a:t>
            </a:r>
            <a:endParaRPr lang="en-US" altLang="ja-JP" dirty="0"/>
          </a:p>
          <a:p>
            <a:pPr marL="0" indent="0">
              <a:buNone/>
            </a:pPr>
            <a:r>
              <a:rPr lang="ja-JP" altLang="en-US" dirty="0"/>
              <a:t>１）掲示</a:t>
            </a:r>
            <a:endParaRPr lang="en-US" altLang="ja-JP" dirty="0"/>
          </a:p>
          <a:p>
            <a:pPr marL="0" indent="0">
              <a:buNone/>
            </a:pPr>
            <a:r>
              <a:rPr lang="ja-JP" altLang="en-US" dirty="0"/>
              <a:t>２）リスクアセスメント</a:t>
            </a:r>
            <a:endParaRPr lang="en-US" altLang="ja-JP" dirty="0"/>
          </a:p>
          <a:p>
            <a:pPr marL="0" indent="0">
              <a:buNone/>
            </a:pPr>
            <a:r>
              <a:rPr lang="ja-JP" altLang="en-US" dirty="0"/>
              <a:t>３）作業環境測定</a:t>
            </a:r>
            <a:endParaRPr lang="en-US" altLang="ja-JP" dirty="0"/>
          </a:p>
          <a:p>
            <a:pPr marL="0" indent="0">
              <a:buNone/>
            </a:pPr>
            <a:r>
              <a:rPr lang="ja-JP" altLang="en-US" dirty="0"/>
              <a:t>４）特殊健康診断</a:t>
            </a:r>
            <a:endParaRPr lang="en-US" altLang="ja-JP" dirty="0"/>
          </a:p>
          <a:p>
            <a:pPr marL="0" indent="0">
              <a:buNone/>
            </a:pPr>
            <a:r>
              <a:rPr lang="ja-JP" altLang="en-US" dirty="0"/>
              <a:t>５）毒劇物</a:t>
            </a:r>
            <a:endParaRPr lang="en-US" altLang="ja-JP" dirty="0"/>
          </a:p>
          <a:p>
            <a:pPr marL="0" indent="0">
              <a:buNone/>
            </a:pPr>
            <a:r>
              <a:rPr lang="ja-JP" altLang="en-US" dirty="0"/>
              <a:t>６）ドラフト点検</a:t>
            </a:r>
            <a:endParaRPr lang="en-US" altLang="ja-JP" dirty="0"/>
          </a:p>
        </p:txBody>
      </p:sp>
      <p:pic>
        <p:nvPicPr>
          <p:cNvPr id="3" name="オーディオ 2">
            <a:hlinkClick r:id="" action="ppaction://media"/>
            <a:extLst>
              <a:ext uri="{FF2B5EF4-FFF2-40B4-BE49-F238E27FC236}">
                <a16:creationId xmlns:a16="http://schemas.microsoft.com/office/drawing/2014/main" id="{802363C2-9E67-4394-AFA1-6C8D0D0D44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8208987"/>
      </p:ext>
    </p:extLst>
  </p:cSld>
  <p:clrMapOvr>
    <a:masterClrMapping/>
  </p:clrMapOvr>
  <mc:AlternateContent xmlns:mc="http://schemas.openxmlformats.org/markup-compatibility/2006">
    <mc:Choice xmlns:p14="http://schemas.microsoft.com/office/powerpoint/2010/main" Requires="p14">
      <p:transition spd="slow" p14:dur="2000" advTm="12404"/>
    </mc:Choice>
    <mc:Fallback>
      <p:transition spd="slow" advTm="1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7855" y="249382"/>
            <a:ext cx="8642229" cy="6373091"/>
          </a:xfrm>
        </p:spPr>
        <p:txBody>
          <a:bodyPr>
            <a:normAutofit fontScale="92500" lnSpcReduction="10000"/>
          </a:bodyPr>
          <a:lstStyle/>
          <a:p>
            <a:pPr marL="0" indent="0">
              <a:buNone/>
            </a:pPr>
            <a:r>
              <a:rPr lang="ja-JP" altLang="en-US" sz="2400" dirty="0"/>
              <a:t>　２）リスクアセス表に必要事項記入し，リスク判定。</a:t>
            </a:r>
            <a:endParaRPr lang="en-US" altLang="ja-JP" sz="2400" dirty="0"/>
          </a:p>
          <a:p>
            <a:pPr marL="0" indent="0">
              <a:buNone/>
            </a:pPr>
            <a:r>
              <a:rPr lang="ja-JP" altLang="en-US" sz="2400" dirty="0"/>
              <a:t>　　　学部，学科，講座，研究室，部屋番号，責任教員，</a:t>
            </a:r>
            <a:r>
              <a:rPr lang="en-US" altLang="ja-JP" sz="2400" dirty="0"/>
              <a:t>CRIS</a:t>
            </a:r>
            <a:r>
              <a:rPr lang="ja-JP" altLang="en-US" sz="2400" dirty="0"/>
              <a:t>管理者，</a:t>
            </a:r>
            <a:endParaRPr lang="en-US" altLang="ja-JP" sz="2400" dirty="0"/>
          </a:p>
          <a:p>
            <a:pPr marL="0" indent="0">
              <a:buNone/>
            </a:pPr>
            <a:r>
              <a:rPr lang="ja-JP" altLang="en-US" sz="2400" dirty="0"/>
              <a:t>　　　作業主任者　いれば記入</a:t>
            </a:r>
          </a:p>
          <a:p>
            <a:pPr marL="0" indent="0">
              <a:buNone/>
            </a:pPr>
            <a:r>
              <a:rPr lang="ja-JP" altLang="en-US" sz="2400" dirty="0"/>
              <a:t>　　　</a:t>
            </a:r>
          </a:p>
          <a:p>
            <a:pPr marL="0" indent="0">
              <a:buNone/>
            </a:pPr>
            <a:r>
              <a:rPr lang="ja-JP" altLang="en-US" sz="2400" dirty="0"/>
              <a:t>　　　ばく露レベル　	</a:t>
            </a:r>
            <a:r>
              <a:rPr lang="en-US" altLang="ja-JP" sz="2400" dirty="0"/>
              <a:t>A</a:t>
            </a:r>
            <a:r>
              <a:rPr lang="ja-JP" altLang="en-US" sz="2400" dirty="0"/>
              <a:t>取扱量</a:t>
            </a:r>
          </a:p>
          <a:p>
            <a:pPr marL="0" indent="0">
              <a:buNone/>
            </a:pPr>
            <a:r>
              <a:rPr lang="ja-JP" altLang="en-US" sz="2400" dirty="0"/>
              <a:t>			</a:t>
            </a:r>
            <a:r>
              <a:rPr lang="en-US" altLang="ja-JP" sz="2400" dirty="0"/>
              <a:t>B</a:t>
            </a:r>
            <a:r>
              <a:rPr lang="ja-JP" altLang="en-US" sz="2400" dirty="0"/>
              <a:t>揮発性飛散性</a:t>
            </a:r>
          </a:p>
          <a:p>
            <a:pPr marL="0" indent="0">
              <a:buNone/>
            </a:pPr>
            <a:r>
              <a:rPr lang="ja-JP" altLang="en-US" sz="2400" dirty="0"/>
              <a:t>			</a:t>
            </a:r>
            <a:r>
              <a:rPr lang="en-US" altLang="ja-JP" sz="2400" dirty="0"/>
              <a:t>C</a:t>
            </a:r>
            <a:r>
              <a:rPr lang="ja-JP" altLang="en-US" sz="2400" dirty="0"/>
              <a:t>換気状態</a:t>
            </a:r>
          </a:p>
          <a:p>
            <a:pPr marL="0" indent="0">
              <a:buNone/>
            </a:pPr>
            <a:r>
              <a:rPr lang="ja-JP" altLang="en-US" sz="2400" dirty="0"/>
              <a:t>			</a:t>
            </a:r>
            <a:r>
              <a:rPr lang="en-US" altLang="ja-JP" sz="2400" dirty="0"/>
              <a:t>D</a:t>
            </a:r>
            <a:r>
              <a:rPr lang="ja-JP" altLang="en-US" sz="2400" dirty="0"/>
              <a:t>作業者の汚染　</a:t>
            </a:r>
            <a:endParaRPr lang="en-US" altLang="ja-JP" sz="2400" dirty="0"/>
          </a:p>
          <a:p>
            <a:pPr marL="0" indent="0">
              <a:buNone/>
            </a:pPr>
            <a:r>
              <a:rPr lang="ja-JP" altLang="en-US" sz="2400" dirty="0"/>
              <a:t>　　　年間作業時間入力すれば，</a:t>
            </a:r>
            <a:endParaRPr lang="en-US" altLang="ja-JP" sz="2400" dirty="0"/>
          </a:p>
          <a:p>
            <a:pPr marL="0" indent="0">
              <a:buNone/>
            </a:pPr>
            <a:r>
              <a:rPr lang="ja-JP" altLang="en-US" sz="2400" dirty="0"/>
              <a:t>　　　ばく露レベル判定，リスク判定が出る。</a:t>
            </a:r>
          </a:p>
          <a:p>
            <a:pPr marL="0" indent="0">
              <a:buNone/>
            </a:pPr>
            <a:r>
              <a:rPr lang="ja-JP" altLang="en-US" sz="2400" dirty="0"/>
              <a:t>　　　</a:t>
            </a:r>
          </a:p>
          <a:p>
            <a:pPr marL="0" indent="0">
              <a:buNone/>
            </a:pPr>
            <a:r>
              <a:rPr lang="ja-JP" altLang="en-US" sz="2400" dirty="0"/>
              <a:t>　３）対策を検討し記入。</a:t>
            </a:r>
          </a:p>
          <a:p>
            <a:pPr marL="0" indent="0">
              <a:buNone/>
            </a:pPr>
            <a:r>
              <a:rPr lang="ja-JP" altLang="en-US" sz="2400" dirty="0"/>
              <a:t>　４）下欄に昨年１年間の使用薬品量，作業環境測定結果，特殊健診受診者を記入。</a:t>
            </a:r>
          </a:p>
          <a:p>
            <a:pPr marL="0" indent="0">
              <a:buNone/>
            </a:pPr>
            <a:r>
              <a:rPr lang="ja-JP" altLang="en-US" sz="2400" dirty="0"/>
              <a:t>　５）研究室に掲示し職員，学生に周知する。</a:t>
            </a:r>
            <a:endParaRPr lang="en-US" altLang="ja-JP" sz="2400" dirty="0"/>
          </a:p>
          <a:p>
            <a:pPr marL="0" indent="0">
              <a:buNone/>
            </a:pPr>
            <a:r>
              <a:rPr lang="ja-JP" altLang="en-US" sz="2400" dirty="0"/>
              <a:t>　６）部局管理者宛て提出</a:t>
            </a:r>
          </a:p>
          <a:p>
            <a:endParaRPr lang="en-US" sz="2400" dirty="0"/>
          </a:p>
        </p:txBody>
      </p:sp>
      <p:pic>
        <p:nvPicPr>
          <p:cNvPr id="2" name="オーディオ 1">
            <a:hlinkClick r:id="" action="ppaction://media"/>
            <a:extLst>
              <a:ext uri="{FF2B5EF4-FFF2-40B4-BE49-F238E27FC236}">
                <a16:creationId xmlns:a16="http://schemas.microsoft.com/office/drawing/2014/main" id="{80725C41-ACB0-4C76-93C0-80ACEDA481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0135424"/>
      </p:ext>
    </p:extLst>
  </p:cSld>
  <p:clrMapOvr>
    <a:masterClrMapping/>
  </p:clrMapOvr>
  <mc:AlternateContent xmlns:mc="http://schemas.openxmlformats.org/markup-compatibility/2006">
    <mc:Choice xmlns:p14="http://schemas.microsoft.com/office/powerpoint/2010/main" Requires="p14">
      <p:transition spd="slow" p14:dur="2000" advTm="11258"/>
    </mc:Choice>
    <mc:Fallback>
      <p:transition spd="slow" advTm="1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21064-A93B-43E5-8C6C-4AA3776C16A5}"/>
              </a:ext>
            </a:extLst>
          </p:cNvPr>
          <p:cNvSpPr>
            <a:spLocks noGrp="1"/>
          </p:cNvSpPr>
          <p:nvPr>
            <p:ph type="title"/>
          </p:nvPr>
        </p:nvSpPr>
        <p:spPr/>
        <p:txBody>
          <a:bodyPr/>
          <a:lstStyle/>
          <a:p>
            <a:r>
              <a:rPr kumimoji="1" lang="ja-JP" altLang="en-US" dirty="0"/>
              <a:t>３）作業環境測定</a:t>
            </a:r>
          </a:p>
        </p:txBody>
      </p:sp>
      <p:sp>
        <p:nvSpPr>
          <p:cNvPr id="3" name="コンテンツ プレースホルダー 2">
            <a:extLst>
              <a:ext uri="{FF2B5EF4-FFF2-40B4-BE49-F238E27FC236}">
                <a16:creationId xmlns:a16="http://schemas.microsoft.com/office/drawing/2014/main" id="{05B7A29E-F11C-4785-8470-F701E64FA74F}"/>
              </a:ext>
            </a:extLst>
          </p:cNvPr>
          <p:cNvSpPr>
            <a:spLocks noGrp="1"/>
          </p:cNvSpPr>
          <p:nvPr>
            <p:ph idx="1"/>
          </p:nvPr>
        </p:nvSpPr>
        <p:spPr>
          <a:xfrm>
            <a:off x="628650" y="1581077"/>
            <a:ext cx="7886700" cy="4351338"/>
          </a:xfrm>
        </p:spPr>
        <p:txBody>
          <a:bodyPr>
            <a:normAutofit fontScale="92500"/>
          </a:bodyPr>
          <a:lstStyle/>
          <a:p>
            <a:r>
              <a:rPr kumimoji="1" lang="ja-JP" altLang="en-US" dirty="0"/>
              <a:t>有機溶剤，特定化学物質の使用量が多い研究室は，作業環境測定を実施。</a:t>
            </a:r>
            <a:endParaRPr kumimoji="1" lang="en-US" altLang="ja-JP" dirty="0"/>
          </a:p>
          <a:p>
            <a:r>
              <a:rPr lang="ja-JP" altLang="en-US" dirty="0"/>
              <a:t>気中の化学物質濃度を測定し，法定基準（</a:t>
            </a:r>
            <a:r>
              <a:rPr lang="ja-JP" altLang="en-US" dirty="0">
                <a:solidFill>
                  <a:srgbClr val="FF0000"/>
                </a:solidFill>
              </a:rPr>
              <a:t>管理濃度</a:t>
            </a:r>
            <a:r>
              <a:rPr lang="ja-JP" altLang="en-US" dirty="0"/>
              <a:t>）と比較</a:t>
            </a:r>
            <a:endParaRPr kumimoji="1" lang="en-US" altLang="ja-JP" dirty="0"/>
          </a:p>
          <a:p>
            <a:r>
              <a:rPr lang="ja-JP" altLang="en-US" dirty="0"/>
              <a:t>全学</a:t>
            </a:r>
            <a:r>
              <a:rPr lang="en-US" altLang="ja-JP" dirty="0"/>
              <a:t>CRIS</a:t>
            </a:r>
            <a:r>
              <a:rPr lang="ja-JP" altLang="en-US" dirty="0"/>
              <a:t>集計から，対象研究室選定</a:t>
            </a:r>
            <a:endParaRPr lang="en-US" altLang="ja-JP" dirty="0"/>
          </a:p>
          <a:p>
            <a:r>
              <a:rPr kumimoji="1" lang="ja-JP" altLang="en-US" dirty="0"/>
              <a:t>総合分析実験センターから連絡し，実施日打ち合わせ。</a:t>
            </a:r>
            <a:r>
              <a:rPr kumimoji="1" lang="ja-JP" altLang="en-US" u="sng" dirty="0"/>
              <a:t>最も多くの実験が行われている日</a:t>
            </a:r>
            <a:r>
              <a:rPr kumimoji="1" lang="ja-JP" altLang="en-US" dirty="0"/>
              <a:t>が望ましい。</a:t>
            </a:r>
            <a:endParaRPr kumimoji="1" lang="en-US" altLang="ja-JP" dirty="0"/>
          </a:p>
          <a:p>
            <a:r>
              <a:rPr lang="ja-JP" altLang="en-US" dirty="0"/>
              <a:t>測定は１部屋から６か所以上１時間かけて実施または個人サンプラー使用</a:t>
            </a:r>
            <a:endParaRPr lang="en-US" altLang="ja-JP" dirty="0"/>
          </a:p>
          <a:p>
            <a:r>
              <a:rPr kumimoji="1" lang="ja-JP" altLang="en-US" dirty="0"/>
              <a:t>結果は後日連絡</a:t>
            </a:r>
          </a:p>
        </p:txBody>
      </p:sp>
      <p:pic>
        <p:nvPicPr>
          <p:cNvPr id="4" name="オーディオ 3">
            <a:hlinkClick r:id="" action="ppaction://media"/>
            <a:extLst>
              <a:ext uri="{FF2B5EF4-FFF2-40B4-BE49-F238E27FC236}">
                <a16:creationId xmlns:a16="http://schemas.microsoft.com/office/drawing/2014/main" id="{7C62F40B-F83A-45CF-959F-C8DA9B3EE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0024487"/>
      </p:ext>
    </p:extLst>
  </p:cSld>
  <p:clrMapOvr>
    <a:masterClrMapping/>
  </p:clrMapOvr>
  <mc:AlternateContent xmlns:mc="http://schemas.openxmlformats.org/markup-compatibility/2006" xmlns:p14="http://schemas.microsoft.com/office/powerpoint/2010/main">
    <mc:Choice Requires="p14">
      <p:transition spd="slow" p14:dur="2000" advTm="81409"/>
    </mc:Choice>
    <mc:Fallback xmlns="">
      <p:transition spd="slow" advTm="8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FABBE9CE-1F1B-4A94-BF2C-7903C333887B}"/>
              </a:ext>
            </a:extLst>
          </p:cNvPr>
          <p:cNvSpPr>
            <a:spLocks noGrp="1" noChangeArrowheads="1"/>
          </p:cNvSpPr>
          <p:nvPr>
            <p:ph type="body" sz="half" idx="1"/>
          </p:nvPr>
        </p:nvSpPr>
        <p:spPr>
          <a:xfrm>
            <a:off x="250825" y="693738"/>
            <a:ext cx="5688013" cy="2519362"/>
          </a:xfrm>
        </p:spPr>
        <p:txBody>
          <a:bodyPr rtlCol="0">
            <a:normAutofit/>
          </a:bodyPr>
          <a:lstStyle/>
          <a:p>
            <a:pPr eaLnBrk="1" fontAlgn="auto" hangingPunct="1">
              <a:lnSpc>
                <a:spcPct val="90000"/>
              </a:lnSpc>
              <a:spcAft>
                <a:spcPts val="0"/>
              </a:spcAft>
              <a:buFontTx/>
              <a:buNone/>
              <a:defRPr/>
            </a:pPr>
            <a:r>
              <a:rPr kumimoji="0" lang="ja-JP" altLang="en-US" sz="3600" dirty="0"/>
              <a:t>作業環境測定＝</a:t>
            </a:r>
            <a:r>
              <a:rPr kumimoji="0" lang="ja-JP" altLang="en-US" dirty="0"/>
              <a:t>場の測定</a:t>
            </a:r>
            <a:br>
              <a:rPr kumimoji="0" lang="ja-JP" altLang="en-US" sz="2800" dirty="0"/>
            </a:br>
            <a:r>
              <a:rPr kumimoji="0" lang="ja-JP" altLang="en-US" sz="2800" dirty="0"/>
              <a:t>　</a:t>
            </a:r>
            <a:r>
              <a:rPr kumimoji="0" lang="en-US" altLang="ja-JP" sz="2800" dirty="0"/>
              <a:t>A</a:t>
            </a:r>
            <a:r>
              <a:rPr kumimoji="0" lang="ja-JP" altLang="en-US" sz="2800" dirty="0"/>
              <a:t>測定　平均的な状態</a:t>
            </a:r>
            <a:br>
              <a:rPr kumimoji="0" lang="ja-JP" altLang="en-US" sz="2800" dirty="0"/>
            </a:br>
            <a:r>
              <a:rPr kumimoji="0" lang="ja-JP" altLang="en-US" sz="2800" dirty="0"/>
              <a:t>　</a:t>
            </a:r>
            <a:r>
              <a:rPr kumimoji="0" lang="en-US" altLang="ja-JP" sz="2800" dirty="0"/>
              <a:t>B</a:t>
            </a:r>
            <a:r>
              <a:rPr kumimoji="0" lang="ja-JP" altLang="en-US" sz="2800" dirty="0"/>
              <a:t>測定　最高</a:t>
            </a:r>
            <a:r>
              <a:rPr kumimoji="0" lang="ja-JP" altLang="en-US" sz="2800" dirty="0">
                <a:solidFill>
                  <a:schemeClr val="accent2"/>
                </a:solidFill>
              </a:rPr>
              <a:t>曝露</a:t>
            </a:r>
            <a:r>
              <a:rPr kumimoji="0" lang="ja-JP" altLang="en-US" sz="2800" dirty="0"/>
              <a:t>値</a:t>
            </a:r>
            <a:br>
              <a:rPr kumimoji="0" lang="ja-JP" altLang="en-US" sz="2800" dirty="0"/>
            </a:br>
            <a:r>
              <a:rPr kumimoji="0" lang="ja-JP" altLang="en-US" sz="2800" dirty="0"/>
              <a:t>　　（場，時間推定）</a:t>
            </a:r>
            <a:endParaRPr kumimoji="0" lang="en-US" altLang="ja-JP" sz="2800" dirty="0"/>
          </a:p>
          <a:p>
            <a:pPr eaLnBrk="1" fontAlgn="auto" hangingPunct="1">
              <a:lnSpc>
                <a:spcPct val="90000"/>
              </a:lnSpc>
              <a:spcAft>
                <a:spcPts val="0"/>
              </a:spcAft>
              <a:buFontTx/>
              <a:buNone/>
              <a:defRPr/>
            </a:pPr>
            <a:r>
              <a:rPr kumimoji="0" lang="ja-JP" altLang="en-US" sz="2800" dirty="0"/>
              <a:t>　</a:t>
            </a:r>
            <a:r>
              <a:rPr kumimoji="0" lang="ja-JP" altLang="en-US" sz="2800" dirty="0">
                <a:solidFill>
                  <a:srgbClr val="FF0000"/>
                </a:solidFill>
              </a:rPr>
              <a:t>ある日の</a:t>
            </a:r>
            <a:r>
              <a:rPr kumimoji="0" lang="en-US" altLang="ja-JP" sz="2800" dirty="0">
                <a:solidFill>
                  <a:srgbClr val="FF0000"/>
                </a:solidFill>
              </a:rPr>
              <a:t>1</a:t>
            </a:r>
            <a:r>
              <a:rPr kumimoji="0" lang="ja-JP" altLang="en-US" sz="2800" dirty="0">
                <a:solidFill>
                  <a:srgbClr val="FF0000"/>
                </a:solidFill>
              </a:rPr>
              <a:t>時間から推定</a:t>
            </a:r>
            <a:endParaRPr kumimoji="0" lang="en-US" altLang="ja-JP" sz="2800" dirty="0">
              <a:solidFill>
                <a:srgbClr val="FF0000"/>
              </a:solidFill>
            </a:endParaRPr>
          </a:p>
          <a:p>
            <a:pPr eaLnBrk="1" fontAlgn="auto" hangingPunct="1">
              <a:lnSpc>
                <a:spcPct val="90000"/>
              </a:lnSpc>
              <a:spcAft>
                <a:spcPts val="0"/>
              </a:spcAft>
              <a:buFontTx/>
              <a:buNone/>
              <a:defRPr/>
            </a:pPr>
            <a:endParaRPr kumimoji="0" lang="en-US" altLang="ja-JP" sz="2800" dirty="0"/>
          </a:p>
          <a:p>
            <a:pPr eaLnBrk="1" fontAlgn="auto" hangingPunct="1">
              <a:lnSpc>
                <a:spcPct val="90000"/>
              </a:lnSpc>
              <a:spcAft>
                <a:spcPts val="0"/>
              </a:spcAft>
              <a:buFontTx/>
              <a:buNone/>
              <a:defRPr/>
            </a:pPr>
            <a:endParaRPr kumimoji="0" lang="en-US" altLang="ja-JP" sz="2800" dirty="0"/>
          </a:p>
          <a:p>
            <a:pPr eaLnBrk="1" fontAlgn="auto" hangingPunct="1">
              <a:lnSpc>
                <a:spcPct val="90000"/>
              </a:lnSpc>
              <a:spcAft>
                <a:spcPts val="0"/>
              </a:spcAft>
              <a:buFontTx/>
              <a:buNone/>
              <a:defRPr/>
            </a:pPr>
            <a:endParaRPr kumimoji="0" lang="ja-JP" altLang="en-US" sz="2800" dirty="0"/>
          </a:p>
          <a:p>
            <a:pPr eaLnBrk="1" fontAlgn="auto" hangingPunct="1">
              <a:lnSpc>
                <a:spcPct val="90000"/>
              </a:lnSpc>
              <a:spcAft>
                <a:spcPts val="0"/>
              </a:spcAft>
              <a:buFontTx/>
              <a:buNone/>
              <a:defRPr/>
            </a:pPr>
            <a:endParaRPr lang="ja-JP" altLang="en-US" sz="2400" dirty="0"/>
          </a:p>
        </p:txBody>
      </p:sp>
      <p:sp>
        <p:nvSpPr>
          <p:cNvPr id="54275" name="Rectangle 3">
            <a:extLst>
              <a:ext uri="{FF2B5EF4-FFF2-40B4-BE49-F238E27FC236}">
                <a16:creationId xmlns:a16="http://schemas.microsoft.com/office/drawing/2014/main" id="{7C72E1BD-40DF-48E1-A68A-0683D78CA098}"/>
              </a:ext>
            </a:extLst>
          </p:cNvPr>
          <p:cNvSpPr txBox="1">
            <a:spLocks noChangeArrowheads="1"/>
          </p:cNvSpPr>
          <p:nvPr/>
        </p:nvSpPr>
        <p:spPr bwMode="auto">
          <a:xfrm>
            <a:off x="250825" y="3309938"/>
            <a:ext cx="5545138" cy="28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buClrTx/>
              <a:buSzTx/>
              <a:buFontTx/>
              <a:buChar char="•"/>
            </a:pPr>
            <a:r>
              <a:rPr lang="ja-JP" altLang="en-US" sz="2800" dirty="0"/>
              <a:t>第１評価値</a:t>
            </a:r>
            <a:br>
              <a:rPr lang="ja-JP" altLang="en-US" sz="2800" dirty="0"/>
            </a:br>
            <a:r>
              <a:rPr lang="en-US" altLang="ja-JP" sz="2800" dirty="0"/>
              <a:t>A</a:t>
            </a:r>
            <a:r>
              <a:rPr lang="ja-JP" altLang="en-US" sz="2800" dirty="0"/>
              <a:t>測定各点のデータから</a:t>
            </a:r>
            <a:r>
              <a:rPr lang="en-US" altLang="ja-JP" sz="2800" dirty="0"/>
              <a:t>,</a:t>
            </a:r>
            <a:br>
              <a:rPr lang="en-US" altLang="ja-JP" sz="2800" dirty="0"/>
            </a:br>
            <a:r>
              <a:rPr lang="ja-JP" altLang="en-US" sz="2800" dirty="0">
                <a:solidFill>
                  <a:srgbClr val="0000FF"/>
                </a:solidFill>
              </a:rPr>
              <a:t>９５％上側</a:t>
            </a:r>
            <a:r>
              <a:rPr lang="ja-JP" altLang="en-US" sz="2800" dirty="0"/>
              <a:t>を推定</a:t>
            </a:r>
            <a:r>
              <a:rPr lang="en-US" altLang="ja-JP" sz="2800" dirty="0"/>
              <a:t>(</a:t>
            </a:r>
            <a:r>
              <a:rPr lang="ja-JP" altLang="en-US" sz="2400" dirty="0">
                <a:solidFill>
                  <a:srgbClr val="FF0000"/>
                </a:solidFill>
              </a:rPr>
              <a:t>平均，標準偏差</a:t>
            </a:r>
            <a:r>
              <a:rPr lang="ja-JP" altLang="en-US" sz="2800" dirty="0"/>
              <a:t>）</a:t>
            </a:r>
          </a:p>
          <a:p>
            <a:pPr eaLnBrk="1" hangingPunct="1">
              <a:lnSpc>
                <a:spcPct val="90000"/>
              </a:lnSpc>
              <a:buClrTx/>
              <a:buSzTx/>
              <a:buFontTx/>
              <a:buChar char="•"/>
            </a:pPr>
            <a:r>
              <a:rPr lang="ja-JP" altLang="en-US" sz="2800" dirty="0"/>
              <a:t>第２評価値</a:t>
            </a:r>
            <a:br>
              <a:rPr lang="ja-JP" altLang="en-US" sz="2800" dirty="0"/>
            </a:br>
            <a:r>
              <a:rPr lang="ja-JP" altLang="en-US" sz="2800" dirty="0"/>
              <a:t> </a:t>
            </a:r>
            <a:r>
              <a:rPr lang="en-US" altLang="ja-JP" sz="2800" dirty="0"/>
              <a:t>A</a:t>
            </a:r>
            <a:r>
              <a:rPr lang="ja-JP" altLang="en-US" sz="2800" dirty="0"/>
              <a:t>測定各点のデータから，</a:t>
            </a:r>
            <a:br>
              <a:rPr lang="en-US" altLang="ja-JP" sz="2800" dirty="0"/>
            </a:br>
            <a:r>
              <a:rPr lang="ja-JP" altLang="en-US" sz="2800" dirty="0"/>
              <a:t>　</a:t>
            </a:r>
            <a:r>
              <a:rPr lang="ja-JP" altLang="en-US" sz="2800" dirty="0">
                <a:solidFill>
                  <a:srgbClr val="0000FF"/>
                </a:solidFill>
              </a:rPr>
              <a:t>総平均</a:t>
            </a:r>
          </a:p>
          <a:p>
            <a:pPr eaLnBrk="1" hangingPunct="1">
              <a:lnSpc>
                <a:spcPct val="90000"/>
              </a:lnSpc>
              <a:buClrTx/>
              <a:buSzTx/>
              <a:buFontTx/>
              <a:buChar char="•"/>
            </a:pPr>
            <a:endParaRPr lang="en-US" altLang="ja-JP" sz="2800" dirty="0"/>
          </a:p>
        </p:txBody>
      </p:sp>
      <p:grpSp>
        <p:nvGrpSpPr>
          <p:cNvPr id="54276" name="グループ化 1">
            <a:extLst>
              <a:ext uri="{FF2B5EF4-FFF2-40B4-BE49-F238E27FC236}">
                <a16:creationId xmlns:a16="http://schemas.microsoft.com/office/drawing/2014/main" id="{0DD4AC81-0DD0-4019-A11F-BA0F3ECCF2F8}"/>
              </a:ext>
            </a:extLst>
          </p:cNvPr>
          <p:cNvGrpSpPr>
            <a:grpSpLocks/>
          </p:cNvGrpSpPr>
          <p:nvPr/>
        </p:nvGrpSpPr>
        <p:grpSpPr bwMode="auto">
          <a:xfrm>
            <a:off x="5621338" y="3516313"/>
            <a:ext cx="3563937" cy="1863725"/>
            <a:chOff x="5620964" y="3516570"/>
            <a:chExt cx="3564731" cy="1863021"/>
          </a:xfrm>
        </p:grpSpPr>
        <p:pic>
          <p:nvPicPr>
            <p:cNvPr id="54305" name="Picture 2">
              <a:extLst>
                <a:ext uri="{FF2B5EF4-FFF2-40B4-BE49-F238E27FC236}">
                  <a16:creationId xmlns:a16="http://schemas.microsoft.com/office/drawing/2014/main" id="{AB7AEE3A-6D78-41D5-A517-29984C921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0964" y="3573016"/>
              <a:ext cx="324008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6" name="Line 6">
              <a:extLst>
                <a:ext uri="{FF2B5EF4-FFF2-40B4-BE49-F238E27FC236}">
                  <a16:creationId xmlns:a16="http://schemas.microsoft.com/office/drawing/2014/main" id="{A1E62796-5654-42B9-8C7C-4F06153E8D2A}"/>
                </a:ext>
              </a:extLst>
            </p:cNvPr>
            <p:cNvSpPr>
              <a:spLocks noChangeShapeType="1"/>
            </p:cNvSpPr>
            <p:nvPr/>
          </p:nvSpPr>
          <p:spPr bwMode="auto">
            <a:xfrm flipH="1">
              <a:off x="8356226" y="4704903"/>
              <a:ext cx="0" cy="52114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07" name="Text Box 7">
              <a:extLst>
                <a:ext uri="{FF2B5EF4-FFF2-40B4-BE49-F238E27FC236}">
                  <a16:creationId xmlns:a16="http://schemas.microsoft.com/office/drawing/2014/main" id="{95E8D8DF-08A7-4C5F-85E5-66C0630297C8}"/>
                </a:ext>
              </a:extLst>
            </p:cNvPr>
            <p:cNvSpPr txBox="1">
              <a:spLocks noChangeArrowheads="1"/>
            </p:cNvSpPr>
            <p:nvPr/>
          </p:nvSpPr>
          <p:spPr bwMode="auto">
            <a:xfrm>
              <a:off x="7241007" y="4247703"/>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2400" dirty="0"/>
                <a:t>第</a:t>
              </a:r>
              <a:r>
                <a:rPr lang="en-US" altLang="ja-JP" sz="2400" dirty="0"/>
                <a:t>1</a:t>
              </a:r>
              <a:r>
                <a:rPr lang="ja-JP" altLang="en-US" sz="2400" dirty="0"/>
                <a:t>評価値</a:t>
              </a:r>
            </a:p>
          </p:txBody>
        </p:sp>
        <p:sp>
          <p:nvSpPr>
            <p:cNvPr id="54308" name="Line 6">
              <a:extLst>
                <a:ext uri="{FF2B5EF4-FFF2-40B4-BE49-F238E27FC236}">
                  <a16:creationId xmlns:a16="http://schemas.microsoft.com/office/drawing/2014/main" id="{71522679-5E8B-4A64-AF3B-CA32C64FCA57}"/>
                </a:ext>
              </a:extLst>
            </p:cNvPr>
            <p:cNvSpPr>
              <a:spLocks noChangeShapeType="1"/>
            </p:cNvSpPr>
            <p:nvPr/>
          </p:nvSpPr>
          <p:spPr bwMode="auto">
            <a:xfrm flipH="1">
              <a:off x="7020272" y="3726557"/>
              <a:ext cx="0" cy="52114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309" name="Text Box 7">
              <a:extLst>
                <a:ext uri="{FF2B5EF4-FFF2-40B4-BE49-F238E27FC236}">
                  <a16:creationId xmlns:a16="http://schemas.microsoft.com/office/drawing/2014/main" id="{68A93E77-99BB-45A1-88BB-36FF0B461BCD}"/>
                </a:ext>
              </a:extLst>
            </p:cNvPr>
            <p:cNvSpPr txBox="1">
              <a:spLocks noChangeArrowheads="1"/>
            </p:cNvSpPr>
            <p:nvPr/>
          </p:nvSpPr>
          <p:spPr bwMode="auto">
            <a:xfrm>
              <a:off x="6235261" y="3516570"/>
              <a:ext cx="19446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2400" dirty="0"/>
                <a:t>第</a:t>
              </a:r>
              <a:r>
                <a:rPr lang="en-US" altLang="ja-JP" sz="2400" dirty="0"/>
                <a:t>2</a:t>
              </a:r>
              <a:r>
                <a:rPr lang="ja-JP" altLang="en-US" sz="2400" dirty="0"/>
                <a:t>評価値</a:t>
              </a:r>
            </a:p>
          </p:txBody>
        </p:sp>
      </p:grpSp>
      <p:sp>
        <p:nvSpPr>
          <p:cNvPr id="11" name="Line 6">
            <a:extLst>
              <a:ext uri="{FF2B5EF4-FFF2-40B4-BE49-F238E27FC236}">
                <a16:creationId xmlns:a16="http://schemas.microsoft.com/office/drawing/2014/main" id="{47054B7A-5CB9-421D-BC1E-7A1D047F6FD3}"/>
              </a:ext>
            </a:extLst>
          </p:cNvPr>
          <p:cNvSpPr>
            <a:spLocks noChangeShapeType="1"/>
          </p:cNvSpPr>
          <p:nvPr/>
        </p:nvSpPr>
        <p:spPr bwMode="auto">
          <a:xfrm flipH="1" flipV="1">
            <a:off x="8676456" y="5241925"/>
            <a:ext cx="0" cy="431800"/>
          </a:xfrm>
          <a:prstGeom prst="line">
            <a:avLst/>
          </a:prstGeom>
          <a:noFill/>
          <a:ln w="508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278" name="Text Box 7">
            <a:extLst>
              <a:ext uri="{FF2B5EF4-FFF2-40B4-BE49-F238E27FC236}">
                <a16:creationId xmlns:a16="http://schemas.microsoft.com/office/drawing/2014/main" id="{7132ABE8-DD32-45F1-B7CD-35B43898DCC5}"/>
              </a:ext>
            </a:extLst>
          </p:cNvPr>
          <p:cNvSpPr txBox="1">
            <a:spLocks noChangeArrowheads="1"/>
          </p:cNvSpPr>
          <p:nvPr/>
        </p:nvSpPr>
        <p:spPr bwMode="auto">
          <a:xfrm>
            <a:off x="6905696" y="5274108"/>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ClrTx/>
              <a:buSzTx/>
              <a:buFontTx/>
              <a:buNone/>
            </a:pPr>
            <a:r>
              <a:rPr lang="ja-JP" altLang="en-US" sz="2400" dirty="0">
                <a:solidFill>
                  <a:srgbClr val="FF0000"/>
                </a:solidFill>
              </a:rPr>
              <a:t>管理濃度</a:t>
            </a:r>
          </a:p>
        </p:txBody>
      </p:sp>
      <p:sp>
        <p:nvSpPr>
          <p:cNvPr id="16" name="フリーフォーム 15">
            <a:extLst>
              <a:ext uri="{FF2B5EF4-FFF2-40B4-BE49-F238E27FC236}">
                <a16:creationId xmlns:a16="http://schemas.microsoft.com/office/drawing/2014/main" id="{8A0BC7FE-72CD-4BE7-A311-0247ED91B16B}"/>
              </a:ext>
            </a:extLst>
          </p:cNvPr>
          <p:cNvSpPr/>
          <p:nvPr/>
        </p:nvSpPr>
        <p:spPr bwMode="auto">
          <a:xfrm>
            <a:off x="6732037" y="332656"/>
            <a:ext cx="1522413" cy="2006600"/>
          </a:xfrm>
          <a:custGeom>
            <a:avLst/>
            <a:gdLst>
              <a:gd name="connsiteX0" fmla="*/ 198120 w 4358640"/>
              <a:gd name="connsiteY0" fmla="*/ 365760 h 3489960"/>
              <a:gd name="connsiteX1" fmla="*/ 274320 w 4358640"/>
              <a:gd name="connsiteY1" fmla="*/ 320040 h 3489960"/>
              <a:gd name="connsiteX2" fmla="*/ 502920 w 4358640"/>
              <a:gd name="connsiteY2" fmla="*/ 152400 h 3489960"/>
              <a:gd name="connsiteX3" fmla="*/ 594360 w 4358640"/>
              <a:gd name="connsiteY3" fmla="*/ 121920 h 3489960"/>
              <a:gd name="connsiteX4" fmla="*/ 731520 w 4358640"/>
              <a:gd name="connsiteY4" fmla="*/ 30480 h 3489960"/>
              <a:gd name="connsiteX5" fmla="*/ 868680 w 4358640"/>
              <a:gd name="connsiteY5" fmla="*/ 0 h 3489960"/>
              <a:gd name="connsiteX6" fmla="*/ 2255520 w 4358640"/>
              <a:gd name="connsiteY6" fmla="*/ 45720 h 3489960"/>
              <a:gd name="connsiteX7" fmla="*/ 2529840 w 4358640"/>
              <a:gd name="connsiteY7" fmla="*/ 76200 h 3489960"/>
              <a:gd name="connsiteX8" fmla="*/ 2788920 w 4358640"/>
              <a:gd name="connsiteY8" fmla="*/ 91440 h 3489960"/>
              <a:gd name="connsiteX9" fmla="*/ 3185160 w 4358640"/>
              <a:gd name="connsiteY9" fmla="*/ 228600 h 3489960"/>
              <a:gd name="connsiteX10" fmla="*/ 3505200 w 4358640"/>
              <a:gd name="connsiteY10" fmla="*/ 411480 h 3489960"/>
              <a:gd name="connsiteX11" fmla="*/ 3581400 w 4358640"/>
              <a:gd name="connsiteY11" fmla="*/ 502920 h 3489960"/>
              <a:gd name="connsiteX12" fmla="*/ 3764280 w 4358640"/>
              <a:gd name="connsiteY12" fmla="*/ 655320 h 3489960"/>
              <a:gd name="connsiteX13" fmla="*/ 3916680 w 4358640"/>
              <a:gd name="connsiteY13" fmla="*/ 868680 h 3489960"/>
              <a:gd name="connsiteX14" fmla="*/ 3992880 w 4358640"/>
              <a:gd name="connsiteY14" fmla="*/ 1036320 h 3489960"/>
              <a:gd name="connsiteX15" fmla="*/ 4008120 w 4358640"/>
              <a:gd name="connsiteY15" fmla="*/ 1127760 h 3489960"/>
              <a:gd name="connsiteX16" fmla="*/ 4023360 w 4358640"/>
              <a:gd name="connsiteY16" fmla="*/ 1203960 h 3489960"/>
              <a:gd name="connsiteX17" fmla="*/ 4038600 w 4358640"/>
              <a:gd name="connsiteY17" fmla="*/ 1310640 h 3489960"/>
              <a:gd name="connsiteX18" fmla="*/ 4084320 w 4358640"/>
              <a:gd name="connsiteY18" fmla="*/ 1417320 h 3489960"/>
              <a:gd name="connsiteX19" fmla="*/ 4114800 w 4358640"/>
              <a:gd name="connsiteY19" fmla="*/ 1524000 h 3489960"/>
              <a:gd name="connsiteX20" fmla="*/ 4160520 w 4358640"/>
              <a:gd name="connsiteY20" fmla="*/ 1645920 h 3489960"/>
              <a:gd name="connsiteX21" fmla="*/ 4221480 w 4358640"/>
              <a:gd name="connsiteY21" fmla="*/ 1828800 h 3489960"/>
              <a:gd name="connsiteX22" fmla="*/ 4328160 w 4358640"/>
              <a:gd name="connsiteY22" fmla="*/ 2118360 h 3489960"/>
              <a:gd name="connsiteX23" fmla="*/ 4358640 w 4358640"/>
              <a:gd name="connsiteY23" fmla="*/ 2240280 h 3489960"/>
              <a:gd name="connsiteX24" fmla="*/ 4328160 w 4358640"/>
              <a:gd name="connsiteY24" fmla="*/ 3139440 h 3489960"/>
              <a:gd name="connsiteX25" fmla="*/ 4206240 w 4358640"/>
              <a:gd name="connsiteY25" fmla="*/ 3291840 h 3489960"/>
              <a:gd name="connsiteX26" fmla="*/ 3931920 w 4358640"/>
              <a:gd name="connsiteY26" fmla="*/ 3474720 h 3489960"/>
              <a:gd name="connsiteX27" fmla="*/ 3810000 w 4358640"/>
              <a:gd name="connsiteY27" fmla="*/ 3489960 h 3489960"/>
              <a:gd name="connsiteX28" fmla="*/ 3124200 w 4358640"/>
              <a:gd name="connsiteY28" fmla="*/ 3459480 h 3489960"/>
              <a:gd name="connsiteX29" fmla="*/ 2545080 w 4358640"/>
              <a:gd name="connsiteY29" fmla="*/ 3368040 h 3489960"/>
              <a:gd name="connsiteX30" fmla="*/ 2209800 w 4358640"/>
              <a:gd name="connsiteY30" fmla="*/ 3352800 h 3489960"/>
              <a:gd name="connsiteX31" fmla="*/ 2087880 w 4358640"/>
              <a:gd name="connsiteY31" fmla="*/ 3322320 h 3489960"/>
              <a:gd name="connsiteX32" fmla="*/ 1981200 w 4358640"/>
              <a:gd name="connsiteY32" fmla="*/ 3291840 h 3489960"/>
              <a:gd name="connsiteX33" fmla="*/ 1783080 w 4358640"/>
              <a:gd name="connsiteY33" fmla="*/ 3246120 h 3489960"/>
              <a:gd name="connsiteX34" fmla="*/ 1478280 w 4358640"/>
              <a:gd name="connsiteY34" fmla="*/ 3154680 h 3489960"/>
              <a:gd name="connsiteX35" fmla="*/ 1203960 w 4358640"/>
              <a:gd name="connsiteY35" fmla="*/ 3017520 h 3489960"/>
              <a:gd name="connsiteX36" fmla="*/ 1051560 w 4358640"/>
              <a:gd name="connsiteY36" fmla="*/ 2910840 h 3489960"/>
              <a:gd name="connsiteX37" fmla="*/ 685800 w 4358640"/>
              <a:gd name="connsiteY37" fmla="*/ 2758440 h 3489960"/>
              <a:gd name="connsiteX38" fmla="*/ 518160 w 4358640"/>
              <a:gd name="connsiteY38" fmla="*/ 2636520 h 3489960"/>
              <a:gd name="connsiteX39" fmla="*/ 304800 w 4358640"/>
              <a:gd name="connsiteY39" fmla="*/ 2407920 h 3489960"/>
              <a:gd name="connsiteX40" fmla="*/ 274320 w 4358640"/>
              <a:gd name="connsiteY40" fmla="*/ 2346960 h 3489960"/>
              <a:gd name="connsiteX41" fmla="*/ 167640 w 4358640"/>
              <a:gd name="connsiteY41" fmla="*/ 2164080 h 3489960"/>
              <a:gd name="connsiteX42" fmla="*/ 76200 w 4358640"/>
              <a:gd name="connsiteY42" fmla="*/ 1950720 h 3489960"/>
              <a:gd name="connsiteX43" fmla="*/ 60960 w 4358640"/>
              <a:gd name="connsiteY43" fmla="*/ 1889760 h 3489960"/>
              <a:gd name="connsiteX44" fmla="*/ 30480 w 4358640"/>
              <a:gd name="connsiteY44" fmla="*/ 1813560 h 3489960"/>
              <a:gd name="connsiteX45" fmla="*/ 15240 w 4358640"/>
              <a:gd name="connsiteY45" fmla="*/ 1722120 h 3489960"/>
              <a:gd name="connsiteX46" fmla="*/ 0 w 4358640"/>
              <a:gd name="connsiteY46" fmla="*/ 1676400 h 3489960"/>
              <a:gd name="connsiteX47" fmla="*/ 15240 w 4358640"/>
              <a:gd name="connsiteY47" fmla="*/ 792480 h 3489960"/>
              <a:gd name="connsiteX48" fmla="*/ 45720 w 4358640"/>
              <a:gd name="connsiteY48" fmla="*/ 594360 h 3489960"/>
              <a:gd name="connsiteX49" fmla="*/ 60960 w 4358640"/>
              <a:gd name="connsiteY49" fmla="*/ 533400 h 3489960"/>
              <a:gd name="connsiteX50" fmla="*/ 121920 w 4358640"/>
              <a:gd name="connsiteY50" fmla="*/ 441960 h 3489960"/>
              <a:gd name="connsiteX51" fmla="*/ 198120 w 4358640"/>
              <a:gd name="connsiteY51" fmla="*/ 365760 h 348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358640" h="3489960">
                <a:moveTo>
                  <a:pt x="198120" y="365760"/>
                </a:moveTo>
                <a:cubicBezTo>
                  <a:pt x="223520" y="345440"/>
                  <a:pt x="250053" y="337027"/>
                  <a:pt x="274320" y="320040"/>
                </a:cubicBezTo>
                <a:cubicBezTo>
                  <a:pt x="351732" y="265852"/>
                  <a:pt x="422576" y="202137"/>
                  <a:pt x="502920" y="152400"/>
                </a:cubicBezTo>
                <a:cubicBezTo>
                  <a:pt x="530238" y="135489"/>
                  <a:pt x="563880" y="132080"/>
                  <a:pt x="594360" y="121920"/>
                </a:cubicBezTo>
                <a:cubicBezTo>
                  <a:pt x="645410" y="83632"/>
                  <a:pt x="672732" y="59874"/>
                  <a:pt x="731520" y="30480"/>
                </a:cubicBezTo>
                <a:cubicBezTo>
                  <a:pt x="769037" y="11721"/>
                  <a:pt x="833560" y="5853"/>
                  <a:pt x="868680" y="0"/>
                </a:cubicBezTo>
                <a:cubicBezTo>
                  <a:pt x="1312968" y="10836"/>
                  <a:pt x="1815707" y="19849"/>
                  <a:pt x="2255520" y="45720"/>
                </a:cubicBezTo>
                <a:cubicBezTo>
                  <a:pt x="2347364" y="51123"/>
                  <a:pt x="2438173" y="68343"/>
                  <a:pt x="2529840" y="76200"/>
                </a:cubicBezTo>
                <a:cubicBezTo>
                  <a:pt x="2616033" y="83588"/>
                  <a:pt x="2702560" y="86360"/>
                  <a:pt x="2788920" y="91440"/>
                </a:cubicBezTo>
                <a:cubicBezTo>
                  <a:pt x="2883897" y="119933"/>
                  <a:pt x="3121734" y="187560"/>
                  <a:pt x="3185160" y="228600"/>
                </a:cubicBezTo>
                <a:cubicBezTo>
                  <a:pt x="3461825" y="407619"/>
                  <a:pt x="3344449" y="371292"/>
                  <a:pt x="3505200" y="411480"/>
                </a:cubicBezTo>
                <a:cubicBezTo>
                  <a:pt x="3530600" y="441960"/>
                  <a:pt x="3552246" y="476009"/>
                  <a:pt x="3581400" y="502920"/>
                </a:cubicBezTo>
                <a:cubicBezTo>
                  <a:pt x="3693188" y="606109"/>
                  <a:pt x="3686135" y="561546"/>
                  <a:pt x="3764280" y="655320"/>
                </a:cubicBezTo>
                <a:cubicBezTo>
                  <a:pt x="3796789" y="694331"/>
                  <a:pt x="3885887" y="815891"/>
                  <a:pt x="3916680" y="868680"/>
                </a:cubicBezTo>
                <a:cubicBezTo>
                  <a:pt x="3953560" y="931903"/>
                  <a:pt x="3966662" y="970774"/>
                  <a:pt x="3992880" y="1036320"/>
                </a:cubicBezTo>
                <a:cubicBezTo>
                  <a:pt x="3997960" y="1066800"/>
                  <a:pt x="4002592" y="1097358"/>
                  <a:pt x="4008120" y="1127760"/>
                </a:cubicBezTo>
                <a:cubicBezTo>
                  <a:pt x="4012754" y="1153245"/>
                  <a:pt x="4019102" y="1178409"/>
                  <a:pt x="4023360" y="1203960"/>
                </a:cubicBezTo>
                <a:cubicBezTo>
                  <a:pt x="4029265" y="1239392"/>
                  <a:pt x="4028732" y="1276101"/>
                  <a:pt x="4038600" y="1310640"/>
                </a:cubicBezTo>
                <a:cubicBezTo>
                  <a:pt x="4049228" y="1347840"/>
                  <a:pt x="4071308" y="1380886"/>
                  <a:pt x="4084320" y="1417320"/>
                </a:cubicBezTo>
                <a:cubicBezTo>
                  <a:pt x="4096759" y="1452148"/>
                  <a:pt x="4103105" y="1488915"/>
                  <a:pt x="4114800" y="1524000"/>
                </a:cubicBezTo>
                <a:cubicBezTo>
                  <a:pt x="4128525" y="1565176"/>
                  <a:pt x="4146182" y="1604953"/>
                  <a:pt x="4160520" y="1645920"/>
                </a:cubicBezTo>
                <a:cubicBezTo>
                  <a:pt x="4181747" y="1706570"/>
                  <a:pt x="4199715" y="1768341"/>
                  <a:pt x="4221480" y="1828800"/>
                </a:cubicBezTo>
                <a:cubicBezTo>
                  <a:pt x="4250224" y="1908645"/>
                  <a:pt x="4302091" y="2027117"/>
                  <a:pt x="4328160" y="2118360"/>
                </a:cubicBezTo>
                <a:cubicBezTo>
                  <a:pt x="4339668" y="2158639"/>
                  <a:pt x="4348480" y="2199640"/>
                  <a:pt x="4358640" y="2240280"/>
                </a:cubicBezTo>
                <a:cubicBezTo>
                  <a:pt x="4348480" y="2540000"/>
                  <a:pt x="4371173" y="2842649"/>
                  <a:pt x="4328160" y="3139440"/>
                </a:cubicBezTo>
                <a:cubicBezTo>
                  <a:pt x="4318829" y="3203823"/>
                  <a:pt x="4257040" y="3251200"/>
                  <a:pt x="4206240" y="3291840"/>
                </a:cubicBezTo>
                <a:cubicBezTo>
                  <a:pt x="4138309" y="3346185"/>
                  <a:pt x="3993683" y="3467000"/>
                  <a:pt x="3931920" y="3474720"/>
                </a:cubicBezTo>
                <a:lnTo>
                  <a:pt x="3810000" y="3489960"/>
                </a:lnTo>
                <a:cubicBezTo>
                  <a:pt x="3709791" y="3486828"/>
                  <a:pt x="3299721" y="3481420"/>
                  <a:pt x="3124200" y="3459480"/>
                </a:cubicBezTo>
                <a:cubicBezTo>
                  <a:pt x="2850261" y="3425238"/>
                  <a:pt x="2939206" y="3385955"/>
                  <a:pt x="2545080" y="3368040"/>
                </a:cubicBezTo>
                <a:lnTo>
                  <a:pt x="2209800" y="3352800"/>
                </a:lnTo>
                <a:lnTo>
                  <a:pt x="2087880" y="3322320"/>
                </a:lnTo>
                <a:cubicBezTo>
                  <a:pt x="2052146" y="3312791"/>
                  <a:pt x="2017079" y="3300810"/>
                  <a:pt x="1981200" y="3291840"/>
                </a:cubicBezTo>
                <a:cubicBezTo>
                  <a:pt x="1915448" y="3275402"/>
                  <a:pt x="1848467" y="3263953"/>
                  <a:pt x="1783080" y="3246120"/>
                </a:cubicBezTo>
                <a:cubicBezTo>
                  <a:pt x="1680744" y="3218210"/>
                  <a:pt x="1575211" y="3197761"/>
                  <a:pt x="1478280" y="3154680"/>
                </a:cubicBezTo>
                <a:cubicBezTo>
                  <a:pt x="1382747" y="3112221"/>
                  <a:pt x="1290947" y="3075511"/>
                  <a:pt x="1203960" y="3017520"/>
                </a:cubicBezTo>
                <a:cubicBezTo>
                  <a:pt x="1124051" y="2964247"/>
                  <a:pt x="1149198" y="2965083"/>
                  <a:pt x="1051560" y="2910840"/>
                </a:cubicBezTo>
                <a:cubicBezTo>
                  <a:pt x="668830" y="2698212"/>
                  <a:pt x="1067572" y="2928116"/>
                  <a:pt x="685800" y="2758440"/>
                </a:cubicBezTo>
                <a:cubicBezTo>
                  <a:pt x="653036" y="2743878"/>
                  <a:pt x="546831" y="2663143"/>
                  <a:pt x="518160" y="2636520"/>
                </a:cubicBezTo>
                <a:cubicBezTo>
                  <a:pt x="464151" y="2586369"/>
                  <a:pt x="354153" y="2478424"/>
                  <a:pt x="304800" y="2407920"/>
                </a:cubicBezTo>
                <a:cubicBezTo>
                  <a:pt x="291772" y="2389308"/>
                  <a:pt x="285458" y="2366761"/>
                  <a:pt x="274320" y="2346960"/>
                </a:cubicBezTo>
                <a:cubicBezTo>
                  <a:pt x="239720" y="2285450"/>
                  <a:pt x="189957" y="2231032"/>
                  <a:pt x="167640" y="2164080"/>
                </a:cubicBezTo>
                <a:cubicBezTo>
                  <a:pt x="87281" y="1923004"/>
                  <a:pt x="201747" y="2252034"/>
                  <a:pt x="76200" y="1950720"/>
                </a:cubicBezTo>
                <a:cubicBezTo>
                  <a:pt x="68144" y="1931386"/>
                  <a:pt x="67584" y="1909631"/>
                  <a:pt x="60960" y="1889760"/>
                </a:cubicBezTo>
                <a:cubicBezTo>
                  <a:pt x="52309" y="1863807"/>
                  <a:pt x="40640" y="1838960"/>
                  <a:pt x="30480" y="1813560"/>
                </a:cubicBezTo>
                <a:cubicBezTo>
                  <a:pt x="25400" y="1783080"/>
                  <a:pt x="21943" y="1752285"/>
                  <a:pt x="15240" y="1722120"/>
                </a:cubicBezTo>
                <a:cubicBezTo>
                  <a:pt x="11755" y="1706438"/>
                  <a:pt x="0" y="1692464"/>
                  <a:pt x="0" y="1676400"/>
                </a:cubicBezTo>
                <a:cubicBezTo>
                  <a:pt x="0" y="1381716"/>
                  <a:pt x="6577" y="1087036"/>
                  <a:pt x="15240" y="792480"/>
                </a:cubicBezTo>
                <a:cubicBezTo>
                  <a:pt x="20464" y="614877"/>
                  <a:pt x="17990" y="691414"/>
                  <a:pt x="45720" y="594360"/>
                </a:cubicBezTo>
                <a:cubicBezTo>
                  <a:pt x="51474" y="574221"/>
                  <a:pt x="51593" y="552134"/>
                  <a:pt x="60960" y="533400"/>
                </a:cubicBezTo>
                <a:cubicBezTo>
                  <a:pt x="77343" y="500635"/>
                  <a:pt x="101600" y="472440"/>
                  <a:pt x="121920" y="441960"/>
                </a:cubicBezTo>
                <a:cubicBezTo>
                  <a:pt x="158701" y="386789"/>
                  <a:pt x="172720" y="386080"/>
                  <a:pt x="198120" y="365760"/>
                </a:cubicBezTo>
                <a:close/>
              </a:path>
            </a:pathLst>
          </a:custGeom>
          <a:solidFill>
            <a:srgbClr val="F1FF9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フリーフォーム 16">
            <a:extLst>
              <a:ext uri="{FF2B5EF4-FFF2-40B4-BE49-F238E27FC236}">
                <a16:creationId xmlns:a16="http://schemas.microsoft.com/office/drawing/2014/main" id="{8280F678-BDC8-4E89-B062-A4FEF2025B3A}"/>
              </a:ext>
            </a:extLst>
          </p:cNvPr>
          <p:cNvSpPr/>
          <p:nvPr/>
        </p:nvSpPr>
        <p:spPr bwMode="auto">
          <a:xfrm>
            <a:off x="6907213" y="531227"/>
            <a:ext cx="1120775" cy="1081087"/>
          </a:xfrm>
          <a:custGeom>
            <a:avLst/>
            <a:gdLst>
              <a:gd name="connsiteX0" fmla="*/ 53908 w 3208588"/>
              <a:gd name="connsiteY0" fmla="*/ 198120 h 1394518"/>
              <a:gd name="connsiteX1" fmla="*/ 130108 w 3208588"/>
              <a:gd name="connsiteY1" fmla="*/ 182880 h 1394518"/>
              <a:gd name="connsiteX2" fmla="*/ 282508 w 3208588"/>
              <a:gd name="connsiteY2" fmla="*/ 137160 h 1394518"/>
              <a:gd name="connsiteX3" fmla="*/ 328228 w 3208588"/>
              <a:gd name="connsiteY3" fmla="*/ 121920 h 1394518"/>
              <a:gd name="connsiteX4" fmla="*/ 450148 w 3208588"/>
              <a:gd name="connsiteY4" fmla="*/ 76200 h 1394518"/>
              <a:gd name="connsiteX5" fmla="*/ 617788 w 3208588"/>
              <a:gd name="connsiteY5" fmla="*/ 45720 h 1394518"/>
              <a:gd name="connsiteX6" fmla="*/ 678748 w 3208588"/>
              <a:gd name="connsiteY6" fmla="*/ 30480 h 1394518"/>
              <a:gd name="connsiteX7" fmla="*/ 846388 w 3208588"/>
              <a:gd name="connsiteY7" fmla="*/ 0 h 1394518"/>
              <a:gd name="connsiteX8" fmla="*/ 1577908 w 3208588"/>
              <a:gd name="connsiteY8" fmla="*/ 30480 h 1394518"/>
              <a:gd name="connsiteX9" fmla="*/ 1821748 w 3208588"/>
              <a:gd name="connsiteY9" fmla="*/ 60960 h 1394518"/>
              <a:gd name="connsiteX10" fmla="*/ 2019868 w 3208588"/>
              <a:gd name="connsiteY10" fmla="*/ 76200 h 1394518"/>
              <a:gd name="connsiteX11" fmla="*/ 2172268 w 3208588"/>
              <a:gd name="connsiteY11" fmla="*/ 106680 h 1394518"/>
              <a:gd name="connsiteX12" fmla="*/ 2370388 w 3208588"/>
              <a:gd name="connsiteY12" fmla="*/ 137160 h 1394518"/>
              <a:gd name="connsiteX13" fmla="*/ 2568508 w 3208588"/>
              <a:gd name="connsiteY13" fmla="*/ 198120 h 1394518"/>
              <a:gd name="connsiteX14" fmla="*/ 2659948 w 3208588"/>
              <a:gd name="connsiteY14" fmla="*/ 213360 h 1394518"/>
              <a:gd name="connsiteX15" fmla="*/ 2751388 w 3208588"/>
              <a:gd name="connsiteY15" fmla="*/ 259080 h 1394518"/>
              <a:gd name="connsiteX16" fmla="*/ 2888548 w 3208588"/>
              <a:gd name="connsiteY16" fmla="*/ 320040 h 1394518"/>
              <a:gd name="connsiteX17" fmla="*/ 2934268 w 3208588"/>
              <a:gd name="connsiteY17" fmla="*/ 350520 h 1394518"/>
              <a:gd name="connsiteX18" fmla="*/ 3101908 w 3208588"/>
              <a:gd name="connsiteY18" fmla="*/ 502920 h 1394518"/>
              <a:gd name="connsiteX19" fmla="*/ 3162868 w 3208588"/>
              <a:gd name="connsiteY19" fmla="*/ 1097280 h 1394518"/>
              <a:gd name="connsiteX20" fmla="*/ 3208588 w 3208588"/>
              <a:gd name="connsiteY20" fmla="*/ 1188720 h 1394518"/>
              <a:gd name="connsiteX21" fmla="*/ 3178108 w 3208588"/>
              <a:gd name="connsiteY21" fmla="*/ 1264920 h 1394518"/>
              <a:gd name="connsiteX22" fmla="*/ 3132388 w 3208588"/>
              <a:gd name="connsiteY22" fmla="*/ 1280160 h 1394518"/>
              <a:gd name="connsiteX23" fmla="*/ 2568508 w 3208588"/>
              <a:gd name="connsiteY23" fmla="*/ 1310640 h 1394518"/>
              <a:gd name="connsiteX24" fmla="*/ 2263708 w 3208588"/>
              <a:gd name="connsiteY24" fmla="*/ 1341120 h 1394518"/>
              <a:gd name="connsiteX25" fmla="*/ 2035108 w 3208588"/>
              <a:gd name="connsiteY25" fmla="*/ 1356360 h 1394518"/>
              <a:gd name="connsiteX26" fmla="*/ 1014028 w 3208588"/>
              <a:gd name="connsiteY26" fmla="*/ 1356360 h 1394518"/>
              <a:gd name="connsiteX27" fmla="*/ 861628 w 3208588"/>
              <a:gd name="connsiteY27" fmla="*/ 1325880 h 1394518"/>
              <a:gd name="connsiteX28" fmla="*/ 739708 w 3208588"/>
              <a:gd name="connsiteY28" fmla="*/ 1310640 h 1394518"/>
              <a:gd name="connsiteX29" fmla="*/ 663508 w 3208588"/>
              <a:gd name="connsiteY29" fmla="*/ 1280160 h 1394518"/>
              <a:gd name="connsiteX30" fmla="*/ 495868 w 3208588"/>
              <a:gd name="connsiteY30" fmla="*/ 1219200 h 1394518"/>
              <a:gd name="connsiteX31" fmla="*/ 358708 w 3208588"/>
              <a:gd name="connsiteY31" fmla="*/ 1158240 h 1394518"/>
              <a:gd name="connsiteX32" fmla="*/ 312988 w 3208588"/>
              <a:gd name="connsiteY32" fmla="*/ 1097280 h 1394518"/>
              <a:gd name="connsiteX33" fmla="*/ 252028 w 3208588"/>
              <a:gd name="connsiteY33" fmla="*/ 1051560 h 1394518"/>
              <a:gd name="connsiteX34" fmla="*/ 145348 w 3208588"/>
              <a:gd name="connsiteY34" fmla="*/ 944880 h 1394518"/>
              <a:gd name="connsiteX35" fmla="*/ 23428 w 3208588"/>
              <a:gd name="connsiteY35" fmla="*/ 792480 h 1394518"/>
              <a:gd name="connsiteX36" fmla="*/ 23428 w 3208588"/>
              <a:gd name="connsiteY36" fmla="*/ 426720 h 1394518"/>
              <a:gd name="connsiteX37" fmla="*/ 38668 w 3208588"/>
              <a:gd name="connsiteY37" fmla="*/ 335280 h 1394518"/>
              <a:gd name="connsiteX38" fmla="*/ 84388 w 3208588"/>
              <a:gd name="connsiteY38" fmla="*/ 274320 h 1394518"/>
              <a:gd name="connsiteX39" fmla="*/ 53908 w 3208588"/>
              <a:gd name="connsiteY39" fmla="*/ 198120 h 139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08588" h="1394518">
                <a:moveTo>
                  <a:pt x="53908" y="198120"/>
                </a:moveTo>
                <a:cubicBezTo>
                  <a:pt x="61528" y="182880"/>
                  <a:pt x="105080" y="189554"/>
                  <a:pt x="130108" y="182880"/>
                </a:cubicBezTo>
                <a:cubicBezTo>
                  <a:pt x="181354" y="169214"/>
                  <a:pt x="231817" y="152757"/>
                  <a:pt x="282508" y="137160"/>
                </a:cubicBezTo>
                <a:cubicBezTo>
                  <a:pt x="297862" y="132436"/>
                  <a:pt x="313186" y="127561"/>
                  <a:pt x="328228" y="121920"/>
                </a:cubicBezTo>
                <a:cubicBezTo>
                  <a:pt x="379760" y="102595"/>
                  <a:pt x="401719" y="90037"/>
                  <a:pt x="450148" y="76200"/>
                </a:cubicBezTo>
                <a:cubicBezTo>
                  <a:pt x="540883" y="50276"/>
                  <a:pt x="499074" y="67304"/>
                  <a:pt x="617788" y="45720"/>
                </a:cubicBezTo>
                <a:cubicBezTo>
                  <a:pt x="638396" y="41973"/>
                  <a:pt x="658140" y="34227"/>
                  <a:pt x="678748" y="30480"/>
                </a:cubicBezTo>
                <a:cubicBezTo>
                  <a:pt x="878971" y="-5924"/>
                  <a:pt x="708125" y="34566"/>
                  <a:pt x="846388" y="0"/>
                </a:cubicBezTo>
                <a:cubicBezTo>
                  <a:pt x="1090228" y="10160"/>
                  <a:pt x="1334332" y="15256"/>
                  <a:pt x="1577908" y="30480"/>
                </a:cubicBezTo>
                <a:cubicBezTo>
                  <a:pt x="1659661" y="35590"/>
                  <a:pt x="1740270" y="52531"/>
                  <a:pt x="1821748" y="60960"/>
                </a:cubicBezTo>
                <a:cubicBezTo>
                  <a:pt x="1887632" y="67776"/>
                  <a:pt x="1953828" y="71120"/>
                  <a:pt x="2019868" y="76200"/>
                </a:cubicBezTo>
                <a:cubicBezTo>
                  <a:pt x="2070668" y="86360"/>
                  <a:pt x="2121064" y="98803"/>
                  <a:pt x="2172268" y="106680"/>
                </a:cubicBezTo>
                <a:cubicBezTo>
                  <a:pt x="2238308" y="116840"/>
                  <a:pt x="2304751" y="124658"/>
                  <a:pt x="2370388" y="137160"/>
                </a:cubicBezTo>
                <a:cubicBezTo>
                  <a:pt x="2684122" y="196919"/>
                  <a:pt x="2345482" y="137295"/>
                  <a:pt x="2568508" y="198120"/>
                </a:cubicBezTo>
                <a:cubicBezTo>
                  <a:pt x="2598320" y="206250"/>
                  <a:pt x="2629468" y="208280"/>
                  <a:pt x="2659948" y="213360"/>
                </a:cubicBezTo>
                <a:cubicBezTo>
                  <a:pt x="2690428" y="228600"/>
                  <a:pt x="2720247" y="245240"/>
                  <a:pt x="2751388" y="259080"/>
                </a:cubicBezTo>
                <a:cubicBezTo>
                  <a:pt x="2882547" y="317373"/>
                  <a:pt x="2670077" y="198667"/>
                  <a:pt x="2888548" y="320040"/>
                </a:cubicBezTo>
                <a:cubicBezTo>
                  <a:pt x="2904559" y="328935"/>
                  <a:pt x="2920092" y="338921"/>
                  <a:pt x="2934268" y="350520"/>
                </a:cubicBezTo>
                <a:cubicBezTo>
                  <a:pt x="3029239" y="428224"/>
                  <a:pt x="3035233" y="436245"/>
                  <a:pt x="3101908" y="502920"/>
                </a:cubicBezTo>
                <a:cubicBezTo>
                  <a:pt x="3108584" y="596389"/>
                  <a:pt x="3117971" y="944629"/>
                  <a:pt x="3162868" y="1097280"/>
                </a:cubicBezTo>
                <a:cubicBezTo>
                  <a:pt x="3172484" y="1129973"/>
                  <a:pt x="3193348" y="1158240"/>
                  <a:pt x="3208588" y="1188720"/>
                </a:cubicBezTo>
                <a:cubicBezTo>
                  <a:pt x="3198428" y="1214120"/>
                  <a:pt x="3195621" y="1243904"/>
                  <a:pt x="3178108" y="1264920"/>
                </a:cubicBezTo>
                <a:cubicBezTo>
                  <a:pt x="3167824" y="1277261"/>
                  <a:pt x="3148407" y="1278959"/>
                  <a:pt x="3132388" y="1280160"/>
                </a:cubicBezTo>
                <a:cubicBezTo>
                  <a:pt x="2944681" y="1294238"/>
                  <a:pt x="2756281" y="1297463"/>
                  <a:pt x="2568508" y="1310640"/>
                </a:cubicBezTo>
                <a:cubicBezTo>
                  <a:pt x="2466652" y="1317788"/>
                  <a:pt x="2365442" y="1332400"/>
                  <a:pt x="2263708" y="1341120"/>
                </a:cubicBezTo>
                <a:cubicBezTo>
                  <a:pt x="2187618" y="1347642"/>
                  <a:pt x="2111308" y="1351280"/>
                  <a:pt x="2035108" y="1356360"/>
                </a:cubicBezTo>
                <a:cubicBezTo>
                  <a:pt x="1649817" y="1420575"/>
                  <a:pt x="1855669" y="1391922"/>
                  <a:pt x="1014028" y="1356360"/>
                </a:cubicBezTo>
                <a:cubicBezTo>
                  <a:pt x="962268" y="1354173"/>
                  <a:pt x="912729" y="1334397"/>
                  <a:pt x="861628" y="1325880"/>
                </a:cubicBezTo>
                <a:cubicBezTo>
                  <a:pt x="821229" y="1319147"/>
                  <a:pt x="780348" y="1315720"/>
                  <a:pt x="739708" y="1310640"/>
                </a:cubicBezTo>
                <a:cubicBezTo>
                  <a:pt x="714308" y="1300480"/>
                  <a:pt x="689218" y="1289509"/>
                  <a:pt x="663508" y="1280160"/>
                </a:cubicBezTo>
                <a:cubicBezTo>
                  <a:pt x="581700" y="1250412"/>
                  <a:pt x="571599" y="1253623"/>
                  <a:pt x="495868" y="1219200"/>
                </a:cubicBezTo>
                <a:cubicBezTo>
                  <a:pt x="350381" y="1153070"/>
                  <a:pt x="455461" y="1190491"/>
                  <a:pt x="358708" y="1158240"/>
                </a:cubicBezTo>
                <a:cubicBezTo>
                  <a:pt x="343468" y="1137920"/>
                  <a:pt x="330949" y="1115241"/>
                  <a:pt x="312988" y="1097280"/>
                </a:cubicBezTo>
                <a:cubicBezTo>
                  <a:pt x="295027" y="1079319"/>
                  <a:pt x="270822" y="1068646"/>
                  <a:pt x="252028" y="1051560"/>
                </a:cubicBezTo>
                <a:cubicBezTo>
                  <a:pt x="214817" y="1017732"/>
                  <a:pt x="177543" y="983513"/>
                  <a:pt x="145348" y="944880"/>
                </a:cubicBezTo>
                <a:cubicBezTo>
                  <a:pt x="52887" y="833927"/>
                  <a:pt x="92954" y="885181"/>
                  <a:pt x="23428" y="792480"/>
                </a:cubicBezTo>
                <a:cubicBezTo>
                  <a:pt x="-15104" y="638353"/>
                  <a:pt x="436" y="725615"/>
                  <a:pt x="23428" y="426720"/>
                </a:cubicBezTo>
                <a:cubicBezTo>
                  <a:pt x="25798" y="395911"/>
                  <a:pt x="27192" y="363970"/>
                  <a:pt x="38668" y="335280"/>
                </a:cubicBezTo>
                <a:cubicBezTo>
                  <a:pt x="48101" y="311697"/>
                  <a:pt x="69148" y="294640"/>
                  <a:pt x="84388" y="274320"/>
                </a:cubicBezTo>
                <a:cubicBezTo>
                  <a:pt x="102841" y="218961"/>
                  <a:pt x="46288" y="213360"/>
                  <a:pt x="53908" y="198120"/>
                </a:cubicBezTo>
                <a:close/>
              </a:path>
            </a:pathLst>
          </a:custGeom>
          <a:solidFill>
            <a:srgbClr val="FEEA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円/楕円 17">
            <a:extLst>
              <a:ext uri="{FF2B5EF4-FFF2-40B4-BE49-F238E27FC236}">
                <a16:creationId xmlns:a16="http://schemas.microsoft.com/office/drawing/2014/main" id="{349B8053-A947-4109-8B1A-270BD458254C}"/>
              </a:ext>
            </a:extLst>
          </p:cNvPr>
          <p:cNvSpPr/>
          <p:nvPr/>
        </p:nvSpPr>
        <p:spPr bwMode="auto">
          <a:xfrm>
            <a:off x="7002101" y="686802"/>
            <a:ext cx="477837" cy="463550"/>
          </a:xfrm>
          <a:prstGeom prst="ellipse">
            <a:avLst/>
          </a:prstGeom>
          <a:solidFill>
            <a:srgbClr val="FED1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円/楕円 18">
            <a:extLst>
              <a:ext uri="{FF2B5EF4-FFF2-40B4-BE49-F238E27FC236}">
                <a16:creationId xmlns:a16="http://schemas.microsoft.com/office/drawing/2014/main" id="{F7AA69FB-7568-4EA0-8031-0013D37449E9}"/>
              </a:ext>
            </a:extLst>
          </p:cNvPr>
          <p:cNvSpPr/>
          <p:nvPr/>
        </p:nvSpPr>
        <p:spPr bwMode="auto">
          <a:xfrm>
            <a:off x="7119518" y="765383"/>
            <a:ext cx="176213" cy="306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287" name="正方形/長方形 2">
            <a:extLst>
              <a:ext uri="{FF2B5EF4-FFF2-40B4-BE49-F238E27FC236}">
                <a16:creationId xmlns:a16="http://schemas.microsoft.com/office/drawing/2014/main" id="{529C5C81-7FB1-408E-820B-662E86A99104}"/>
              </a:ext>
            </a:extLst>
          </p:cNvPr>
          <p:cNvSpPr>
            <a:spLocks noChangeArrowheads="1"/>
          </p:cNvSpPr>
          <p:nvPr/>
        </p:nvSpPr>
        <p:spPr bwMode="auto">
          <a:xfrm>
            <a:off x="6657153" y="224036"/>
            <a:ext cx="1871663" cy="2549525"/>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grpSp>
        <p:nvGrpSpPr>
          <p:cNvPr id="2" name="グループ化 1"/>
          <p:cNvGrpSpPr/>
          <p:nvPr/>
        </p:nvGrpSpPr>
        <p:grpSpPr>
          <a:xfrm>
            <a:off x="6929472" y="457782"/>
            <a:ext cx="1327024" cy="2082031"/>
            <a:chOff x="6949836" y="475524"/>
            <a:chExt cx="1327024" cy="2082031"/>
          </a:xfrm>
        </p:grpSpPr>
        <p:sp>
          <p:nvSpPr>
            <p:cNvPr id="54288" name="円/楕円 3">
              <a:extLst>
                <a:ext uri="{FF2B5EF4-FFF2-40B4-BE49-F238E27FC236}">
                  <a16:creationId xmlns:a16="http://schemas.microsoft.com/office/drawing/2014/main" id="{FF1CEEEB-12E7-46A7-AE5E-C6815516E09C}"/>
                </a:ext>
              </a:extLst>
            </p:cNvPr>
            <p:cNvSpPr>
              <a:spLocks noChangeArrowheads="1"/>
            </p:cNvSpPr>
            <p:nvPr/>
          </p:nvSpPr>
          <p:spPr bwMode="auto">
            <a:xfrm flipH="1">
              <a:off x="6949836" y="475524"/>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89" name="円/楕円 22">
              <a:extLst>
                <a:ext uri="{FF2B5EF4-FFF2-40B4-BE49-F238E27FC236}">
                  <a16:creationId xmlns:a16="http://schemas.microsoft.com/office/drawing/2014/main" id="{C4069D5E-E5DC-4FF2-A46F-C1E18B3FEC22}"/>
                </a:ext>
              </a:extLst>
            </p:cNvPr>
            <p:cNvSpPr>
              <a:spLocks noChangeArrowheads="1"/>
            </p:cNvSpPr>
            <p:nvPr/>
          </p:nvSpPr>
          <p:spPr bwMode="auto">
            <a:xfrm flipH="1">
              <a:off x="7520997" y="475524"/>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0" name="円/楕円 23">
              <a:extLst>
                <a:ext uri="{FF2B5EF4-FFF2-40B4-BE49-F238E27FC236}">
                  <a16:creationId xmlns:a16="http://schemas.microsoft.com/office/drawing/2014/main" id="{C9C6DF2A-FD8C-4AE2-9AE3-EDB3DC01E5F3}"/>
                </a:ext>
              </a:extLst>
            </p:cNvPr>
            <p:cNvSpPr>
              <a:spLocks noChangeArrowheads="1"/>
            </p:cNvSpPr>
            <p:nvPr/>
          </p:nvSpPr>
          <p:spPr bwMode="auto">
            <a:xfrm flipH="1">
              <a:off x="8096894" y="475524"/>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1" name="円/楕円 24">
              <a:extLst>
                <a:ext uri="{FF2B5EF4-FFF2-40B4-BE49-F238E27FC236}">
                  <a16:creationId xmlns:a16="http://schemas.microsoft.com/office/drawing/2014/main" id="{6C73275B-43DB-4097-A452-167EA50113D4}"/>
                </a:ext>
              </a:extLst>
            </p:cNvPr>
            <p:cNvSpPr>
              <a:spLocks noChangeArrowheads="1"/>
            </p:cNvSpPr>
            <p:nvPr/>
          </p:nvSpPr>
          <p:spPr bwMode="auto">
            <a:xfrm flipH="1">
              <a:off x="6949836" y="1065898"/>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2" name="円/楕円 25">
              <a:extLst>
                <a:ext uri="{FF2B5EF4-FFF2-40B4-BE49-F238E27FC236}">
                  <a16:creationId xmlns:a16="http://schemas.microsoft.com/office/drawing/2014/main" id="{9A220F6E-EFCD-46D3-9088-D522A8DEC7D9}"/>
                </a:ext>
              </a:extLst>
            </p:cNvPr>
            <p:cNvSpPr>
              <a:spLocks noChangeArrowheads="1"/>
            </p:cNvSpPr>
            <p:nvPr/>
          </p:nvSpPr>
          <p:spPr bwMode="auto">
            <a:xfrm flipH="1">
              <a:off x="7520997" y="1065898"/>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3" name="円/楕円 26">
              <a:extLst>
                <a:ext uri="{FF2B5EF4-FFF2-40B4-BE49-F238E27FC236}">
                  <a16:creationId xmlns:a16="http://schemas.microsoft.com/office/drawing/2014/main" id="{F75FC4E3-41FA-4F22-8E1D-285586B219F8}"/>
                </a:ext>
              </a:extLst>
            </p:cNvPr>
            <p:cNvSpPr>
              <a:spLocks noChangeArrowheads="1"/>
            </p:cNvSpPr>
            <p:nvPr/>
          </p:nvSpPr>
          <p:spPr bwMode="auto">
            <a:xfrm flipH="1">
              <a:off x="8096894" y="1065898"/>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4" name="円/楕円 27">
              <a:extLst>
                <a:ext uri="{FF2B5EF4-FFF2-40B4-BE49-F238E27FC236}">
                  <a16:creationId xmlns:a16="http://schemas.microsoft.com/office/drawing/2014/main" id="{3A24D961-DFB1-4946-BF87-0D61F5B8D734}"/>
                </a:ext>
              </a:extLst>
            </p:cNvPr>
            <p:cNvSpPr>
              <a:spLocks noChangeArrowheads="1"/>
            </p:cNvSpPr>
            <p:nvPr/>
          </p:nvSpPr>
          <p:spPr bwMode="auto">
            <a:xfrm flipH="1">
              <a:off x="6949836" y="1703216"/>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5" name="円/楕円 28">
              <a:extLst>
                <a:ext uri="{FF2B5EF4-FFF2-40B4-BE49-F238E27FC236}">
                  <a16:creationId xmlns:a16="http://schemas.microsoft.com/office/drawing/2014/main" id="{E3530661-5691-41A0-9082-A3262F40BD7F}"/>
                </a:ext>
              </a:extLst>
            </p:cNvPr>
            <p:cNvSpPr>
              <a:spLocks noChangeArrowheads="1"/>
            </p:cNvSpPr>
            <p:nvPr/>
          </p:nvSpPr>
          <p:spPr bwMode="auto">
            <a:xfrm flipH="1">
              <a:off x="7520997" y="1703216"/>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6" name="円/楕円 29">
              <a:extLst>
                <a:ext uri="{FF2B5EF4-FFF2-40B4-BE49-F238E27FC236}">
                  <a16:creationId xmlns:a16="http://schemas.microsoft.com/office/drawing/2014/main" id="{D345CFBF-4C7F-41D0-B3AD-E6D30A66EF2A}"/>
                </a:ext>
              </a:extLst>
            </p:cNvPr>
            <p:cNvSpPr>
              <a:spLocks noChangeArrowheads="1"/>
            </p:cNvSpPr>
            <p:nvPr/>
          </p:nvSpPr>
          <p:spPr bwMode="auto">
            <a:xfrm flipH="1">
              <a:off x="8096894" y="1703216"/>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7" name="円/楕円 30">
              <a:extLst>
                <a:ext uri="{FF2B5EF4-FFF2-40B4-BE49-F238E27FC236}">
                  <a16:creationId xmlns:a16="http://schemas.microsoft.com/office/drawing/2014/main" id="{4AC038AB-8233-4BEB-A12A-DC374D86F3F8}"/>
                </a:ext>
              </a:extLst>
            </p:cNvPr>
            <p:cNvSpPr>
              <a:spLocks noChangeArrowheads="1"/>
            </p:cNvSpPr>
            <p:nvPr/>
          </p:nvSpPr>
          <p:spPr bwMode="auto">
            <a:xfrm flipH="1">
              <a:off x="6985828" y="2413551"/>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8" name="円/楕円 31">
              <a:extLst>
                <a:ext uri="{FF2B5EF4-FFF2-40B4-BE49-F238E27FC236}">
                  <a16:creationId xmlns:a16="http://schemas.microsoft.com/office/drawing/2014/main" id="{45300E9E-C828-4C10-8D0D-B0105935EFDB}"/>
                </a:ext>
              </a:extLst>
            </p:cNvPr>
            <p:cNvSpPr>
              <a:spLocks noChangeArrowheads="1"/>
            </p:cNvSpPr>
            <p:nvPr/>
          </p:nvSpPr>
          <p:spPr bwMode="auto">
            <a:xfrm flipH="1">
              <a:off x="7556990" y="2413551"/>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sp>
          <p:nvSpPr>
            <p:cNvPr id="54299" name="円/楕円 32">
              <a:extLst>
                <a:ext uri="{FF2B5EF4-FFF2-40B4-BE49-F238E27FC236}">
                  <a16:creationId xmlns:a16="http://schemas.microsoft.com/office/drawing/2014/main" id="{001A6EE2-ACCD-456B-B1A8-F1AC54B273B4}"/>
                </a:ext>
              </a:extLst>
            </p:cNvPr>
            <p:cNvSpPr>
              <a:spLocks noChangeArrowheads="1"/>
            </p:cNvSpPr>
            <p:nvPr/>
          </p:nvSpPr>
          <p:spPr bwMode="auto">
            <a:xfrm flipH="1">
              <a:off x="8132886" y="2413551"/>
              <a:ext cx="143974" cy="144004"/>
            </a:xfrm>
            <a:prstGeom prst="ellipse">
              <a:avLst/>
            </a:prstGeom>
            <a:solidFill>
              <a:schemeClr val="bg1"/>
            </a:solidFill>
            <a:ln w="9525" algn="ctr">
              <a:solidFill>
                <a:schemeClr val="tx1"/>
              </a:solidFill>
              <a:round/>
              <a:headEnd/>
              <a:tailEnd/>
            </a:ln>
          </p:spPr>
          <p:txBody>
            <a:bodyPr/>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endParaRPr kumimoji="0" lang="ja-JP" altLang="en-US" sz="1800"/>
            </a:p>
          </p:txBody>
        </p:sp>
      </p:grpSp>
      <p:sp>
        <p:nvSpPr>
          <p:cNvPr id="54286" name="円/楕円 6">
            <a:extLst>
              <a:ext uri="{FF2B5EF4-FFF2-40B4-BE49-F238E27FC236}">
                <a16:creationId xmlns:a16="http://schemas.microsoft.com/office/drawing/2014/main" id="{5928C337-2D37-4515-81A6-C99392C71349}"/>
              </a:ext>
            </a:extLst>
          </p:cNvPr>
          <p:cNvSpPr>
            <a:spLocks noChangeArrowheads="1"/>
          </p:cNvSpPr>
          <p:nvPr/>
        </p:nvSpPr>
        <p:spPr bwMode="auto">
          <a:xfrm>
            <a:off x="7335964" y="754223"/>
            <a:ext cx="287948" cy="288008"/>
          </a:xfrm>
          <a:prstGeom prst="ellipse">
            <a:avLst/>
          </a:prstGeom>
          <a:solidFill>
            <a:schemeClr val="tx1"/>
          </a:solidFill>
          <a:ln w="9525" algn="ctr">
            <a:solidFill>
              <a:schemeClr val="tx1"/>
            </a:solidFill>
            <a:round/>
            <a:headEnd/>
            <a:tailEnd/>
          </a:ln>
        </p:spPr>
        <p:txBody>
          <a:bodyPr lIns="0" tIns="0" rIns="0" bIns="0"/>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ClrTx/>
              <a:buSzTx/>
              <a:buFontTx/>
              <a:buNone/>
            </a:pPr>
            <a:r>
              <a:rPr kumimoji="0" lang="en-US" altLang="ja-JP" sz="1800" dirty="0">
                <a:solidFill>
                  <a:schemeClr val="bg1"/>
                </a:solidFill>
              </a:rPr>
              <a:t>B</a:t>
            </a:r>
            <a:endParaRPr kumimoji="0" lang="ja-JP" altLang="en-US" sz="1800" dirty="0">
              <a:solidFill>
                <a:schemeClr val="bg1"/>
              </a:solidFill>
            </a:endParaRPr>
          </a:p>
        </p:txBody>
      </p:sp>
      <p:sp>
        <p:nvSpPr>
          <p:cNvPr id="35" name="Line 6">
            <a:extLst>
              <a:ext uri="{FF2B5EF4-FFF2-40B4-BE49-F238E27FC236}">
                <a16:creationId xmlns:a16="http://schemas.microsoft.com/office/drawing/2014/main" id="{47054B7A-5CB9-421D-BC1E-7A1D047F6FD3}"/>
              </a:ext>
            </a:extLst>
          </p:cNvPr>
          <p:cNvSpPr>
            <a:spLocks noChangeShapeType="1"/>
          </p:cNvSpPr>
          <p:nvPr/>
        </p:nvSpPr>
        <p:spPr bwMode="auto">
          <a:xfrm flipH="1" flipV="1">
            <a:off x="6732037" y="5254914"/>
            <a:ext cx="0" cy="4318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 name="テキスト ボックス 2"/>
          <p:cNvSpPr txBox="1"/>
          <p:nvPr/>
        </p:nvSpPr>
        <p:spPr>
          <a:xfrm>
            <a:off x="7795282" y="5761593"/>
            <a:ext cx="1467068" cy="369332"/>
          </a:xfrm>
          <a:prstGeom prst="rect">
            <a:avLst/>
          </a:prstGeom>
          <a:noFill/>
        </p:spPr>
        <p:txBody>
          <a:bodyPr wrap="none" rtlCol="0">
            <a:spAutoFit/>
          </a:bodyPr>
          <a:lstStyle/>
          <a:p>
            <a:r>
              <a:rPr kumimoji="1" lang="ja-JP" altLang="en-US" dirty="0"/>
              <a:t>第</a:t>
            </a:r>
            <a:r>
              <a:rPr kumimoji="1" lang="en-US" altLang="ja-JP" dirty="0"/>
              <a:t>1</a:t>
            </a:r>
            <a:r>
              <a:rPr kumimoji="1" lang="ja-JP" altLang="en-US" dirty="0"/>
              <a:t>管理区分</a:t>
            </a:r>
          </a:p>
        </p:txBody>
      </p:sp>
      <p:sp>
        <p:nvSpPr>
          <p:cNvPr id="37" name="テキスト ボックス 36"/>
          <p:cNvSpPr txBox="1"/>
          <p:nvPr/>
        </p:nvSpPr>
        <p:spPr>
          <a:xfrm>
            <a:off x="5991436" y="5755222"/>
            <a:ext cx="1467068" cy="369332"/>
          </a:xfrm>
          <a:prstGeom prst="rect">
            <a:avLst/>
          </a:prstGeom>
          <a:noFill/>
        </p:spPr>
        <p:txBody>
          <a:bodyPr wrap="none" rtlCol="0">
            <a:spAutoFit/>
          </a:bodyPr>
          <a:lstStyle/>
          <a:p>
            <a:r>
              <a:rPr kumimoji="1" lang="ja-JP" altLang="en-US" dirty="0"/>
              <a:t>第</a:t>
            </a:r>
            <a:r>
              <a:rPr kumimoji="1" lang="en-US" altLang="ja-JP" dirty="0"/>
              <a:t>3</a:t>
            </a:r>
            <a:r>
              <a:rPr kumimoji="1" lang="ja-JP" altLang="en-US" dirty="0"/>
              <a:t>管理区分</a:t>
            </a:r>
          </a:p>
        </p:txBody>
      </p:sp>
      <p:sp>
        <p:nvSpPr>
          <p:cNvPr id="34" name="円/楕円 6">
            <a:extLst>
              <a:ext uri="{FF2B5EF4-FFF2-40B4-BE49-F238E27FC236}">
                <a16:creationId xmlns:a16="http://schemas.microsoft.com/office/drawing/2014/main" id="{5928C337-2D37-4515-81A6-C99392C71349}"/>
              </a:ext>
            </a:extLst>
          </p:cNvPr>
          <p:cNvSpPr>
            <a:spLocks noChangeArrowheads="1"/>
          </p:cNvSpPr>
          <p:nvPr/>
        </p:nvSpPr>
        <p:spPr bwMode="auto">
          <a:xfrm>
            <a:off x="6533542" y="2323807"/>
            <a:ext cx="287948" cy="288008"/>
          </a:xfrm>
          <a:prstGeom prst="ellipse">
            <a:avLst/>
          </a:prstGeom>
          <a:solidFill>
            <a:schemeClr val="tx1"/>
          </a:solidFill>
          <a:ln w="9525" algn="ctr">
            <a:solidFill>
              <a:schemeClr val="tx1"/>
            </a:solidFill>
            <a:round/>
            <a:headEnd/>
            <a:tailEnd/>
          </a:ln>
        </p:spPr>
        <p:txBody>
          <a:bodyPr lIns="0" tIns="0" rIns="0" bIns="0"/>
          <a:lstStyle>
            <a:lvl1pPr eaLnBrk="0" hangingPunct="0">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ClrTx/>
              <a:buSzTx/>
              <a:buFontTx/>
              <a:buNone/>
            </a:pPr>
            <a:r>
              <a:rPr kumimoji="0" lang="en-US" altLang="ja-JP" sz="1800" dirty="0">
                <a:solidFill>
                  <a:schemeClr val="bg1"/>
                </a:solidFill>
              </a:rPr>
              <a:t>A</a:t>
            </a:r>
            <a:endParaRPr kumimoji="0" lang="ja-JP" altLang="en-US" sz="1800" dirty="0">
              <a:solidFill>
                <a:schemeClr val="bg1"/>
              </a:solidFill>
            </a:endParaRPr>
          </a:p>
        </p:txBody>
      </p:sp>
      <p:pic>
        <p:nvPicPr>
          <p:cNvPr id="4" name="オーディオ 3">
            <a:hlinkClick r:id="" action="ppaction://media"/>
            <a:extLst>
              <a:ext uri="{FF2B5EF4-FFF2-40B4-BE49-F238E27FC236}">
                <a16:creationId xmlns:a16="http://schemas.microsoft.com/office/drawing/2014/main" id="{77E182C2-989F-4D39-A38E-D334AEB12E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73618219"/>
      </p:ext>
    </p:extLst>
  </p:cSld>
  <p:clrMapOvr>
    <a:masterClrMapping/>
  </p:clrMapOvr>
  <mc:AlternateContent xmlns:mc="http://schemas.openxmlformats.org/markup-compatibility/2006" xmlns:p14="http://schemas.microsoft.com/office/powerpoint/2010/main">
    <mc:Choice Requires="p14">
      <p:transition spd="slow" p14:dur="2000" advTm="164464"/>
    </mc:Choice>
    <mc:Fallback xmlns="">
      <p:transition spd="slow" advTm="164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42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2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2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2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bldLst>
      <p:bldP spid="54275" grpId="0"/>
      <p:bldP spid="11" grpId="0" animBg="1"/>
      <p:bldP spid="54278" grpId="0"/>
      <p:bldP spid="16" grpId="0" animBg="1"/>
      <p:bldP spid="17" grpId="0" animBg="1"/>
      <p:bldP spid="18" grpId="0" animBg="1"/>
      <p:bldP spid="19" grpId="0" animBg="1"/>
      <p:bldP spid="54286" grpId="0" animBg="1"/>
      <p:bldP spid="35" grpId="0" animBg="1"/>
      <p:bldP spid="3" grpId="0"/>
      <p:bldP spid="37" grpId="0"/>
      <p:bldP spid="34" grpId="0" animBg="1"/>
    </p:bldLst>
  </p:timing>
  <p:extLst>
    <p:ext uri="{3A86A75C-4F4B-4683-9AE1-C65F6400EC91}">
      <p14:laserTraceLst xmlns:p14="http://schemas.microsoft.com/office/powerpoint/2010/main">
        <p14:tracePtLst>
          <p14:tracePt t="81467" x="587375" y="3992563"/>
          <p14:tracePt t="82374" x="587375" y="3984625"/>
          <p14:tracePt t="82455" x="587375" y="3978275"/>
          <p14:tracePt t="82488" x="587375" y="3970338"/>
          <p14:tracePt t="82550" x="587375" y="3962400"/>
          <p14:tracePt t="82574" x="587375" y="3946525"/>
          <p14:tracePt t="82614" x="587375" y="3940175"/>
          <p14:tracePt t="82632" x="579438" y="3940175"/>
          <p14:tracePt t="82654" x="579438" y="3932238"/>
          <p14:tracePt t="82678" x="579438" y="3924300"/>
          <p14:tracePt t="82694" x="571500" y="3916363"/>
          <p14:tracePt t="82742" x="571500" y="3908425"/>
          <p14:tracePt t="89444" x="571500" y="3916363"/>
          <p14:tracePt t="89513" x="571500" y="3924300"/>
          <p14:tracePt t="89562" x="571500" y="3932238"/>
          <p14:tracePt t="89578" x="571500" y="3940175"/>
          <p14:tracePt t="89598" x="571500" y="3962400"/>
          <p14:tracePt t="89617" x="571500" y="3970338"/>
          <p14:tracePt t="89664" x="571500" y="3978275"/>
          <p14:tracePt t="89682" x="571500" y="3984625"/>
          <p14:tracePt t="89703" x="571500" y="4000500"/>
          <p14:tracePt t="89726" x="571500" y="4008438"/>
          <p14:tracePt t="89743" x="571500" y="4016375"/>
          <p14:tracePt t="89766" x="571500" y="4022725"/>
          <p14:tracePt t="89782" x="571500" y="4030663"/>
          <p14:tracePt t="89832" x="571500" y="4046538"/>
          <p14:tracePt t="89849" x="571500" y="4054475"/>
          <p14:tracePt t="89870" x="571500" y="4060825"/>
          <p14:tracePt t="89886" x="571500" y="4076700"/>
          <p14:tracePt t="89910" x="571500" y="4092575"/>
          <p14:tracePt t="89934" x="571500" y="4098925"/>
          <p14:tracePt t="89950" x="571500" y="4106863"/>
          <p14:tracePt t="89975" x="571500" y="4114800"/>
          <p14:tracePt t="89999" x="571500" y="4137025"/>
          <p14:tracePt t="90031" x="571500" y="4144963"/>
          <p14:tracePt t="90055" x="571500" y="4152900"/>
          <p14:tracePt t="90078" x="571500" y="4160838"/>
          <p14:tracePt t="90094" x="571500" y="4175125"/>
          <p14:tracePt t="90119" x="571500" y="4191000"/>
          <p14:tracePt t="90145" x="571500" y="4198938"/>
          <p14:tracePt t="90160" x="571500" y="4206875"/>
          <p14:tracePt t="90182" x="571500" y="4213225"/>
          <p14:tracePt t="90222" x="571500" y="4221163"/>
          <p14:tracePt t="90329" x="571500" y="4229100"/>
          <p14:tracePt t="90357" x="571500" y="4237038"/>
          <p14:tracePt t="90390" x="579438" y="4244975"/>
          <p14:tracePt t="90414" x="579438" y="4259263"/>
          <p14:tracePt t="90495" x="579438" y="4267200"/>
          <p14:tracePt t="90553" x="579438" y="4275138"/>
          <p14:tracePt t="90579" x="579438" y="4283075"/>
          <p14:tracePt t="90655" x="579438" y="4289425"/>
          <p14:tracePt t="90862" x="579438" y="4297363"/>
          <p14:tracePt t="93953" x="587375" y="4297363"/>
          <p14:tracePt t="93977" x="701675" y="4327525"/>
          <p14:tracePt t="93992" x="1006475" y="4381500"/>
          <p14:tracePt t="94014" x="1249363" y="4435475"/>
          <p14:tracePt t="94038" x="1393825" y="4473575"/>
          <p14:tracePt t="94054" x="1562100" y="4525963"/>
          <p14:tracePt t="94083" x="1798638" y="4556125"/>
          <p14:tracePt t="94096" x="2163763" y="4610100"/>
          <p14:tracePt t="94123" x="2628900" y="4670425"/>
          <p14:tracePt t="94145" x="3132138" y="4740275"/>
          <p14:tracePt t="94163" x="3657600" y="4816475"/>
          <p14:tracePt t="94171" x="3810000" y="4838700"/>
          <p14:tracePt t="94185" x="3908425" y="4854575"/>
          <p14:tracePt t="94195" x="3978275" y="4860925"/>
          <p14:tracePt t="94208" x="4244975" y="4899025"/>
          <p14:tracePt t="94222" x="4419600" y="4937125"/>
          <p14:tracePt t="94241" x="4579938" y="4953000"/>
          <p14:tracePt t="94256" x="4656138" y="4968875"/>
          <p14:tracePt t="94273" x="4800600" y="4983163"/>
          <p14:tracePt t="94290" x="4975225" y="4999038"/>
          <p14:tracePt t="94303" x="5067300" y="5006975"/>
          <p14:tracePt t="94312" x="5127625" y="5013325"/>
          <p14:tracePt t="94322" x="5211763" y="5029200"/>
          <p14:tracePt t="94341" x="5326063" y="5045075"/>
          <p14:tracePt t="94352" x="5394325" y="5045075"/>
          <p14:tracePt t="94361" x="5432425" y="5051425"/>
          <p14:tracePt t="94366" x="5508625" y="5059363"/>
          <p14:tracePt t="94375" x="5546725" y="5067300"/>
          <p14:tracePt t="94389" x="5600700" y="5067300"/>
          <p14:tracePt t="94406" x="5707063" y="5083175"/>
          <p14:tracePt t="94422" x="5821363" y="5089525"/>
          <p14:tracePt t="94439" x="5889625" y="5097463"/>
          <p14:tracePt t="94456" x="5981700" y="5113338"/>
          <p14:tracePt t="94473" x="6003925" y="5113338"/>
          <p14:tracePt t="94493" x="6073775" y="5121275"/>
          <p14:tracePt t="94505" x="6149975" y="5127625"/>
          <p14:tracePt t="94510" x="6172200" y="5127625"/>
          <p14:tracePt t="94522" x="6210300" y="5135563"/>
          <p14:tracePt t="94539" x="6248400" y="5135563"/>
          <p14:tracePt t="94556" x="6264275" y="5135563"/>
          <p14:tracePt t="94572" x="6302375" y="5135563"/>
          <p14:tracePt t="94575" x="6316663" y="5135563"/>
          <p14:tracePt t="94592" x="6354763" y="5143500"/>
          <p14:tracePt t="94607" x="6416675" y="5151438"/>
          <p14:tracePt t="94624" x="6461125" y="5159375"/>
          <p14:tracePt t="94647" x="6484938" y="5159375"/>
          <p14:tracePt t="94679" x="6492875" y="5159375"/>
          <p14:tracePt t="94982" x="6499225" y="5159375"/>
          <p14:tracePt t="95056" x="6507163" y="5159375"/>
          <p14:tracePt t="95065" x="6523038" y="5159375"/>
          <p14:tracePt t="95072" x="6530975" y="5159375"/>
          <p14:tracePt t="95089" x="6583363" y="5159375"/>
          <p14:tracePt t="95105" x="6645275" y="5159375"/>
          <p14:tracePt t="95110" x="6683375" y="5159375"/>
          <p14:tracePt t="95122" x="6765925" y="5159375"/>
          <p14:tracePt t="95138" x="6911975" y="5159375"/>
          <p14:tracePt t="95160" x="7064375" y="5159375"/>
          <p14:tracePt t="95183" x="7216775" y="5165725"/>
          <p14:tracePt t="95198" x="7337425" y="5165725"/>
          <p14:tracePt t="95224" x="7467600" y="5165725"/>
          <p14:tracePt t="95241" x="7650163" y="5165725"/>
          <p14:tracePt t="95263" x="7780338" y="5165725"/>
          <p14:tracePt t="95287" x="7924800" y="5165725"/>
          <p14:tracePt t="95304" x="8023225" y="5165725"/>
          <p14:tracePt t="95322" x="8047038" y="5165725"/>
          <p14:tracePt t="95341" x="8093075" y="5165725"/>
          <p14:tracePt t="95345" x="8115300" y="5165725"/>
          <p14:tracePt t="95356" x="8145463" y="5165725"/>
          <p14:tracePt t="95372" x="8199438" y="5165725"/>
          <p14:tracePt t="95378" x="8213725" y="5165725"/>
          <p14:tracePt t="95382" x="8237538" y="5165725"/>
          <p14:tracePt t="95398" x="8245475" y="5165725"/>
          <p14:tracePt t="95406" x="8259763" y="5165725"/>
          <p14:tracePt t="95425" x="8275638" y="5165725"/>
          <p14:tracePt t="95430" x="8283575" y="5165725"/>
          <p14:tracePt t="95451" x="8343900" y="5165725"/>
          <p14:tracePt t="95455" x="8374063" y="5165725"/>
          <p14:tracePt t="95472" x="8450263" y="5165725"/>
          <p14:tracePt t="95489" x="8488363" y="5165725"/>
          <p14:tracePt t="95507" x="8504238" y="5165725"/>
          <p14:tracePt t="95519" x="8518525" y="5165725"/>
          <p14:tracePt t="95756" x="8512175" y="5165725"/>
          <p14:tracePt t="95769" x="8480425" y="5173663"/>
          <p14:tracePt t="95780" x="8435975" y="5181600"/>
          <p14:tracePt t="95783" x="8412163" y="5189538"/>
          <p14:tracePt t="95806" x="8321675" y="5197475"/>
          <p14:tracePt t="95824" x="8275638" y="5197475"/>
          <p14:tracePt t="95839" x="8145463" y="5211763"/>
          <p14:tracePt t="95855" x="7993063" y="5219700"/>
          <p14:tracePt t="95872" x="7916863" y="5219700"/>
          <p14:tracePt t="95889" x="7810500" y="5235575"/>
          <p14:tracePt t="95905" x="7696200" y="5235575"/>
          <p14:tracePt t="95923" x="7620000" y="5235575"/>
          <p14:tracePt t="95930" x="7597775" y="5235575"/>
          <p14:tracePt t="95938" x="7559675" y="5241925"/>
          <p14:tracePt t="95950" x="7527925" y="5241925"/>
          <p14:tracePt t="95959" x="7445375" y="5249863"/>
          <p14:tracePt t="95972" x="7407275" y="5249863"/>
          <p14:tracePt t="95989" x="7315200" y="5257800"/>
          <p14:tracePt t="95993" x="7285038" y="5257800"/>
          <p14:tracePt t="96005" x="7261225" y="5265738"/>
          <p14:tracePt t="96022" x="7178675" y="5265738"/>
          <p14:tracePt t="96040" x="7140575" y="5265738"/>
          <p14:tracePt t="96056" x="7102475" y="5265738"/>
          <p14:tracePt t="96074" x="7048500" y="5265738"/>
          <p14:tracePt t="96083" x="7002463" y="5273675"/>
          <p14:tracePt t="96087" x="6980238" y="5273675"/>
          <p14:tracePt t="96096" x="6956425" y="5280025"/>
          <p14:tracePt t="96103" x="6934200" y="5280025"/>
          <p14:tracePt t="96126" x="6865938" y="5287963"/>
          <p14:tracePt t="96151" x="6773863" y="5287963"/>
          <p14:tracePt t="96167" x="6713538" y="5287963"/>
          <p14:tracePt t="96190" x="6667500" y="5287963"/>
          <p14:tracePt t="96208" x="6607175" y="5287963"/>
          <p14:tracePt t="96230" x="6575425" y="5287963"/>
          <p14:tracePt t="96254" x="6561138" y="5287963"/>
          <p14:tracePt t="96273" x="6530975" y="5287963"/>
          <p14:tracePt t="96290" x="6523038" y="5287963"/>
          <p14:tracePt t="96306" x="6515100" y="5287963"/>
          <p14:tracePt t="96322" x="6507163" y="5280025"/>
          <p14:tracePt t="96339" x="6484938" y="5273675"/>
          <p14:tracePt t="96355" x="6477000" y="5265738"/>
          <p14:tracePt t="96372" x="6454775" y="5257800"/>
          <p14:tracePt t="96389" x="6446838" y="5249863"/>
          <p14:tracePt t="96406" x="6446838" y="5241925"/>
          <p14:tracePt t="96426" x="6438900" y="5235575"/>
          <p14:tracePt t="96446" x="6438900" y="5219700"/>
          <p14:tracePt t="96470" x="6430963" y="5197475"/>
          <p14:tracePt t="96488" x="6423025" y="5165725"/>
          <p14:tracePt t="96510" x="6423025" y="5143500"/>
          <p14:tracePt t="96538" x="6416675" y="5105400"/>
          <p14:tracePt t="96555" x="6416675" y="5075238"/>
          <p14:tracePt t="96588" x="6416675" y="5045075"/>
          <p14:tracePt t="96605" x="6416675" y="5021263"/>
          <p14:tracePt t="96623" x="6416675" y="4999038"/>
          <p14:tracePt t="96639" x="6416675" y="4968875"/>
          <p14:tracePt t="96660" x="6423025" y="4945063"/>
          <p14:tracePt t="96678" x="6423025" y="4922838"/>
          <p14:tracePt t="96694" x="6430963" y="4906963"/>
          <p14:tracePt t="96718" x="6430963" y="4892675"/>
          <p14:tracePt t="96742" x="6438900" y="4884738"/>
          <p14:tracePt t="96758" x="6446838" y="4868863"/>
          <p14:tracePt t="96782" x="6446838" y="4854575"/>
          <p14:tracePt t="96798" x="6446838" y="4838700"/>
          <p14:tracePt t="96823" x="6446838" y="4830763"/>
          <p14:tracePt t="96847" x="6454775" y="4816475"/>
          <p14:tracePt t="96862" x="6461125" y="4808538"/>
          <p14:tracePt t="96887" x="6469063" y="4792663"/>
          <p14:tracePt t="96910" x="6477000" y="4784725"/>
          <p14:tracePt t="96928" x="6477000" y="4778375"/>
          <p14:tracePt t="96950" x="6492875" y="4762500"/>
          <p14:tracePt t="96967" x="6492875" y="4754563"/>
          <p14:tracePt t="96997" x="6499225" y="4740275"/>
          <p14:tracePt t="97018" x="6507163" y="4732338"/>
          <p14:tracePt t="97030" x="6507163" y="4724400"/>
          <p14:tracePt t="97054" x="6523038" y="4708525"/>
          <p14:tracePt t="97072" x="6523038" y="4694238"/>
          <p14:tracePt t="97094" x="6537325" y="4686300"/>
          <p14:tracePt t="97118" x="6537325" y="4678363"/>
          <p14:tracePt t="97135" x="6545263" y="4664075"/>
          <p14:tracePt t="97159" x="6553200" y="4656138"/>
          <p14:tracePt t="97182" x="6561138" y="4648200"/>
          <p14:tracePt t="97198" x="6569075" y="4632325"/>
          <p14:tracePt t="97240" x="6575425" y="4618038"/>
          <p14:tracePt t="97262" x="6583363" y="4610100"/>
          <p14:tracePt t="97286" x="6591300" y="4594225"/>
          <p14:tracePt t="97305" x="6607175" y="4587875"/>
          <p14:tracePt t="97328" x="6607175" y="4579938"/>
          <p14:tracePt t="97345" x="6613525" y="4572000"/>
          <p14:tracePt t="97367" x="6613525" y="4564063"/>
          <p14:tracePt t="97392" x="6621463" y="4556125"/>
          <p14:tracePt t="97407" x="6629400" y="4549775"/>
          <p14:tracePt t="97431" x="6629400" y="4541838"/>
          <p14:tracePt t="97455" x="6637338" y="4533900"/>
          <p14:tracePt t="97471" x="6645275" y="4525963"/>
          <p14:tracePt t="97494" x="6651625" y="4511675"/>
          <p14:tracePt t="97510" x="6659563" y="4495800"/>
          <p14:tracePt t="97534" x="6667500" y="4487863"/>
          <p14:tracePt t="97559" x="6675438" y="4473575"/>
          <p14:tracePt t="97575" x="6689725" y="4473575"/>
          <p14:tracePt t="97600" x="6689725" y="4465638"/>
          <p14:tracePt t="97632" x="6705600" y="4457700"/>
          <p14:tracePt t="97643" x="6713538" y="4449763"/>
          <p14:tracePt t="97662" x="6735763" y="4441825"/>
          <p14:tracePt t="97680" x="6759575" y="4435475"/>
          <p14:tracePt t="97704" x="6773863" y="4427538"/>
          <p14:tracePt t="97733" x="6789738" y="4419600"/>
          <p14:tracePt t="97745" x="6797675" y="4419600"/>
          <p14:tracePt t="97767" x="6804025" y="4419600"/>
          <p14:tracePt t="97783" x="6811963" y="4419600"/>
          <p14:tracePt t="97807" x="6819900" y="4419600"/>
          <p14:tracePt t="97831" x="6842125" y="4419600"/>
          <p14:tracePt t="97846" x="6865938" y="4427538"/>
          <p14:tracePt t="97870" x="6888163" y="4435475"/>
          <p14:tracePt t="97895" x="6904038" y="4449763"/>
          <p14:tracePt t="97911" x="6918325" y="4457700"/>
          <p14:tracePt t="97934" x="6934200" y="4465638"/>
          <p14:tracePt t="97950" x="6950075" y="4479925"/>
          <p14:tracePt t="97974" x="6980238" y="4495800"/>
          <p14:tracePt t="97998" x="7002463" y="4518025"/>
          <p14:tracePt t="98015" x="7032625" y="4533900"/>
          <p14:tracePt t="98038" x="7048500" y="4549775"/>
          <p14:tracePt t="98054" x="7064375" y="4556125"/>
          <p14:tracePt t="98079" x="7078663" y="4579938"/>
          <p14:tracePt t="98104" x="7108825" y="4594225"/>
          <p14:tracePt t="98119" x="7140575" y="4625975"/>
          <p14:tracePt t="98144" x="7154863" y="4640263"/>
          <p14:tracePt t="98166" x="7178675" y="4664075"/>
          <p14:tracePt t="98182" x="7200900" y="4686300"/>
          <p14:tracePt t="98208" x="7223125" y="4702175"/>
          <p14:tracePt t="98227" x="7239000" y="4716463"/>
          <p14:tracePt t="98255" x="7261225" y="4732338"/>
          <p14:tracePt t="98271" x="7277100" y="4746625"/>
          <p14:tracePt t="98289" x="7299325" y="4754563"/>
          <p14:tracePt t="98322" x="7315200" y="4770438"/>
          <p14:tracePt t="98328" x="7323138" y="4778375"/>
          <p14:tracePt t="98355" x="7337425" y="4792663"/>
          <p14:tracePt t="98377" x="7353300" y="4800600"/>
          <p14:tracePt t="98398" x="7369175" y="4816475"/>
          <p14:tracePt t="98414" x="7383463" y="4830763"/>
          <p14:tracePt t="98432" x="7399338" y="4838700"/>
          <p14:tracePt t="98456" x="7407275" y="4854575"/>
          <p14:tracePt t="98478" x="7421563" y="4860925"/>
          <p14:tracePt t="98494" x="7437438" y="4884738"/>
          <p14:tracePt t="98519" x="7451725" y="4884738"/>
          <p14:tracePt t="98546" x="7467600" y="4899025"/>
          <p14:tracePt t="98560" x="7489825" y="4922838"/>
          <p14:tracePt t="98583" x="7505700" y="4937125"/>
          <p14:tracePt t="98598" x="7521575" y="4945063"/>
          <p14:tracePt t="98622" x="7535863" y="4953000"/>
          <p14:tracePt t="98646" x="7559675" y="4968875"/>
          <p14:tracePt t="98671" x="7581900" y="4999038"/>
          <p14:tracePt t="98686" x="7597775" y="5013325"/>
          <p14:tracePt t="98710" x="7620000" y="5037138"/>
          <p14:tracePt t="98726" x="7650163" y="5051425"/>
          <p14:tracePt t="98751" x="7673975" y="5067300"/>
          <p14:tracePt t="98766" x="7704138" y="5083175"/>
          <p14:tracePt t="98791" x="7718425" y="5089525"/>
          <p14:tracePt t="98821" x="7742238" y="5105400"/>
          <p14:tracePt t="98831" x="7780338" y="5127625"/>
          <p14:tracePt t="98854" x="7794625" y="5135563"/>
          <p14:tracePt t="98870" x="7802563" y="5143500"/>
          <p14:tracePt t="98897" x="7818438" y="5143500"/>
          <p14:tracePt t="98929" x="7848600" y="5159375"/>
          <p14:tracePt t="98935" x="7864475" y="5173663"/>
          <p14:tracePt t="98959" x="7878763" y="5181600"/>
          <p14:tracePt t="98982" x="7894638" y="5189538"/>
          <p14:tracePt t="99000" x="7908925" y="5197475"/>
          <p14:tracePt t="99028" x="7932738" y="5197475"/>
          <p14:tracePt t="99046" x="7954963" y="5203825"/>
          <p14:tracePt t="99062" x="7978775" y="5211763"/>
          <p14:tracePt t="99086" x="7993063" y="5219700"/>
          <p14:tracePt t="99105" x="8008938" y="5219700"/>
          <p14:tracePt t="99127" x="8023225" y="5227638"/>
          <p14:tracePt t="99143" x="8047038" y="5235575"/>
          <p14:tracePt t="99168" x="8061325" y="5235575"/>
          <p14:tracePt t="99197" x="8077200" y="5241925"/>
          <p14:tracePt t="99206" x="8099425" y="5249863"/>
          <p14:tracePt t="99231" x="8107363" y="5249863"/>
          <p14:tracePt t="99246" x="8131175" y="5257800"/>
          <p14:tracePt t="99270" x="8153400" y="5257800"/>
          <p14:tracePt t="99294" x="8161338" y="5265738"/>
          <p14:tracePt t="99310" x="8183563" y="5273675"/>
          <p14:tracePt t="99335" x="8207375" y="5280025"/>
          <p14:tracePt t="99359" x="8237538" y="5287963"/>
          <p14:tracePt t="99375" x="8267700" y="5287963"/>
          <p14:tracePt t="99398" x="8283575" y="5295900"/>
          <p14:tracePt t="99414" x="8297863" y="5303838"/>
          <p14:tracePt t="99440" x="8313738" y="5303838"/>
          <p14:tracePt t="99462" x="8321675" y="5311775"/>
          <p14:tracePt t="99478" x="8335963" y="5311775"/>
          <p14:tracePt t="99508" x="8343900" y="5311775"/>
          <p14:tracePt t="99537" x="8359775" y="5311775"/>
          <p14:tracePt t="99545" x="8374063" y="5326063"/>
          <p14:tracePt t="99567" x="8397875" y="5326063"/>
          <p14:tracePt t="99583" x="8412163" y="5334000"/>
          <p14:tracePt t="99849" x="8404225" y="5334000"/>
          <p14:tracePt t="99890" x="8389938" y="5334000"/>
          <p14:tracePt t="99913" x="8374063" y="5334000"/>
          <p14:tracePt t="99941" x="8374063" y="5326063"/>
          <p14:tracePt t="99952" x="8366125" y="5326063"/>
          <p14:tracePt t="99977" x="8359775" y="5318125"/>
          <p14:tracePt t="99998" x="8351838" y="5311775"/>
          <p14:tracePt t="100015" x="8351838" y="5303838"/>
          <p14:tracePt t="100039" x="8351838" y="5295900"/>
          <p14:tracePt t="100056" x="8351838" y="5287963"/>
          <p14:tracePt t="100079" x="8343900" y="5280025"/>
          <p14:tracePt t="100131" x="8343900" y="5273675"/>
          <p14:tracePt t="100215" x="8351838" y="5273675"/>
          <p14:tracePt t="100262" x="8359775" y="5273675"/>
          <p14:tracePt t="100295" x="8366125" y="5273675"/>
          <p14:tracePt t="100399" x="8366125" y="5280025"/>
          <p14:tracePt t="100441" x="8366125" y="5287963"/>
          <p14:tracePt t="100478" x="8366125" y="5295900"/>
          <p14:tracePt t="100553" x="8359775" y="5295900"/>
          <p14:tracePt t="108209" x="8351838" y="5295900"/>
          <p14:tracePt t="108231" x="8259763" y="5303838"/>
          <p14:tracePt t="108246" x="8093075" y="5303838"/>
          <p14:tracePt t="108270" x="7878763" y="5311775"/>
          <p14:tracePt t="108286" x="7688263" y="5326063"/>
          <p14:tracePt t="108311" x="7513638" y="5334000"/>
          <p14:tracePt t="108326" x="7254875" y="5372100"/>
          <p14:tracePt t="108352" x="7102475" y="5394325"/>
          <p14:tracePt t="108370" x="7064375" y="5402263"/>
          <p14:tracePt t="108387" x="6972300" y="5418138"/>
          <p14:tracePt t="108391" x="6888163" y="5426075"/>
          <p14:tracePt t="108405" x="6819900" y="5432425"/>
          <p14:tracePt t="108421" x="6675438" y="5448300"/>
          <p14:tracePt t="108431" x="6537325" y="5464175"/>
          <p14:tracePt t="108443" x="6507163" y="5464175"/>
          <p14:tracePt t="108456" x="6446838" y="5470525"/>
          <p14:tracePt t="108471" x="6384925" y="5478463"/>
          <p14:tracePt t="108487" x="6308725" y="5486400"/>
          <p14:tracePt t="108505" x="6248400" y="5494338"/>
          <p14:tracePt t="108521" x="6188075" y="5502275"/>
          <p14:tracePt t="108537" x="6103938" y="5508625"/>
          <p14:tracePt t="108554" x="6057900" y="5516563"/>
          <p14:tracePt t="108558" x="6011863" y="5516563"/>
          <p14:tracePt t="108570" x="5921375" y="5524500"/>
          <p14:tracePt t="108587" x="5768975" y="5532438"/>
          <p14:tracePt t="108590" x="5707063" y="5540375"/>
          <p14:tracePt t="108603" x="5584825" y="5546725"/>
          <p14:tracePt t="108620" x="5402263" y="5562600"/>
          <p14:tracePt t="108641" x="5127625" y="5570538"/>
          <p14:tracePt t="108648" x="5067300" y="5570538"/>
          <p14:tracePt t="108664" x="4999038" y="5578475"/>
          <p14:tracePt t="108675" x="4884738" y="5578475"/>
          <p14:tracePt t="108678" x="4816475" y="5578475"/>
          <p14:tracePt t="108693" x="4746625" y="5578475"/>
          <p14:tracePt t="108704" x="4594225" y="5578475"/>
          <p14:tracePt t="108723" x="4457700" y="5584825"/>
          <p14:tracePt t="108732" x="4381500" y="5584825"/>
          <p14:tracePt t="108736" x="4335463" y="5584825"/>
          <p14:tracePt t="108744" x="4259263" y="5584825"/>
          <p14:tracePt t="108754" x="4221163" y="5592763"/>
          <p14:tracePt t="108770" x="4152900" y="5592763"/>
          <p14:tracePt t="108788" x="4060825" y="5592763"/>
          <p14:tracePt t="108804" x="3946525" y="5592763"/>
          <p14:tracePt t="108807" x="3902075" y="5592763"/>
          <p14:tracePt t="108820" x="3840163" y="5592763"/>
          <p14:tracePt t="108837" x="3771900" y="5592763"/>
          <p14:tracePt t="108855" x="3711575" y="5592763"/>
          <p14:tracePt t="108872" x="3641725" y="5592763"/>
          <p14:tracePt t="108887" x="3581400" y="5592763"/>
          <p14:tracePt t="108904" x="3535363" y="5592763"/>
          <p14:tracePt t="108921" x="3429000" y="5592763"/>
          <p14:tracePt t="108926" x="3375025" y="5592763"/>
          <p14:tracePt t="108937" x="3344863" y="5592763"/>
          <p14:tracePt t="108954" x="3322638" y="5592763"/>
          <p14:tracePt t="108959" x="3276600" y="5592763"/>
          <p14:tracePt t="108978" x="3184525" y="5592763"/>
          <p14:tracePt t="109008" x="3094038" y="5592763"/>
          <p14:tracePt t="109020" x="3032125" y="5592763"/>
          <p14:tracePt t="109038" x="2971800" y="5592763"/>
          <p14:tracePt t="109065" x="2911475" y="5584825"/>
          <p14:tracePt t="109079" x="2827338" y="5578475"/>
          <p14:tracePt t="109102" x="2705100" y="5578475"/>
          <p14:tracePt t="109127" x="2613025" y="5570538"/>
          <p14:tracePt t="109138" x="2598738" y="5570538"/>
          <p14:tracePt t="109153" x="2568575" y="5562600"/>
          <p14:tracePt t="109171" x="2530475" y="5554663"/>
          <p14:tracePt t="109187" x="2514600" y="5554663"/>
          <p14:tracePt t="109190" x="2492375" y="5554663"/>
          <p14:tracePt t="109214" x="2454275" y="5540375"/>
          <p14:tracePt t="109230" x="2400300" y="5524500"/>
          <p14:tracePt t="109255" x="2332038" y="5516563"/>
          <p14:tracePt t="109279" x="2286000" y="5508625"/>
          <p14:tracePt t="109297" x="2232025" y="5494338"/>
          <p14:tracePt t="109323" x="2187575" y="5486400"/>
          <p14:tracePt t="109343" x="2133600" y="5470525"/>
          <p14:tracePt t="109358" x="2103438" y="5464175"/>
          <p14:tracePt t="109369" x="2087563" y="5464175"/>
          <p14:tracePt t="109392" x="2079625" y="5464175"/>
          <p14:tracePt t="109408" x="2073275" y="5464175"/>
          <p14:tracePt t="109423" x="2057400" y="5456238"/>
          <p14:tracePt t="109437" x="2041525" y="5456238"/>
          <p14:tracePt t="109454" x="2019300" y="5448300"/>
          <p14:tracePt t="109474" x="2003425" y="5440363"/>
          <p14:tracePt t="109498" x="1997075" y="5432425"/>
          <p14:tracePt t="109519" x="1989138" y="5432425"/>
          <p14:tracePt t="109534" x="1958975" y="5426075"/>
          <p14:tracePt t="109558" x="1935163" y="5418138"/>
          <p14:tracePt t="109574" x="1912938" y="5410200"/>
          <p14:tracePt t="109625" x="1905000" y="5410200"/>
          <p14:tracePt t="110016" x="1927225" y="5402263"/>
          <p14:tracePt t="110042" x="1943100" y="5402263"/>
          <p14:tracePt t="110250" x="1965325" y="5402263"/>
          <p14:tracePt t="110266" x="2003425" y="5402263"/>
          <p14:tracePt t="110288" x="2095500" y="5402263"/>
          <p14:tracePt t="110311" x="2278063" y="5402263"/>
          <p14:tracePt t="110326" x="2468563" y="5402263"/>
          <p14:tracePt t="110350" x="2651125" y="5402263"/>
          <p14:tracePt t="110366" x="2759075" y="5402263"/>
          <p14:tracePt t="110390" x="2849563" y="5402263"/>
          <p14:tracePt t="110415" x="2987675" y="5402263"/>
          <p14:tracePt t="110430" x="3140075" y="5402263"/>
          <p14:tracePt t="110455" x="3306763" y="5394325"/>
          <p14:tracePt t="110462" x="3360738" y="5387975"/>
          <p14:tracePt t="110475" x="3382963" y="5387975"/>
          <p14:tracePt t="110486" x="3451225" y="5380038"/>
          <p14:tracePt t="110504" x="3489325" y="5380038"/>
          <p14:tracePt t="110521" x="3505200" y="5380038"/>
          <p14:tracePt t="110537" x="3551238" y="5380038"/>
          <p14:tracePt t="110554" x="3611563" y="5380038"/>
          <p14:tracePt t="110570" x="3687763" y="5372100"/>
          <p14:tracePt t="110587" x="3771900" y="5372100"/>
          <p14:tracePt t="110590" x="3794125" y="5372100"/>
          <p14:tracePt t="110603" x="3840163" y="5372100"/>
          <p14:tracePt t="110620" x="3863975" y="5372100"/>
          <p14:tracePt t="110623" x="3894138" y="5372100"/>
          <p14:tracePt t="110637" x="3916363" y="5372100"/>
          <p14:tracePt t="110654" x="3992563" y="5364163"/>
          <p14:tracePt t="110671" x="4046538" y="5356225"/>
          <p14:tracePt t="110679" x="4084638" y="5356225"/>
          <p14:tracePt t="110695" x="4183063" y="5349875"/>
          <p14:tracePt t="110703" x="4244975" y="5341938"/>
          <p14:tracePt t="110721" x="4275138" y="5341938"/>
          <p14:tracePt t="110738" x="4359275" y="5341938"/>
          <p14:tracePt t="110742" x="4389438" y="5334000"/>
          <p14:tracePt t="110754" x="4449763" y="5334000"/>
          <p14:tracePt t="110770" x="4518025" y="5334000"/>
          <p14:tracePt t="110787" x="4579938" y="5334000"/>
          <p14:tracePt t="110790" x="4602163" y="5334000"/>
          <p14:tracePt t="110804" x="4640263" y="5334000"/>
          <p14:tracePt t="110826" x="4724400" y="5334000"/>
          <p14:tracePt t="110842" x="4762500" y="5334000"/>
          <p14:tracePt t="110854" x="4830763" y="5334000"/>
          <p14:tracePt t="110870" x="4899025" y="5326063"/>
          <p14:tracePt t="110886" x="4937125" y="5326063"/>
          <p14:tracePt t="110903" x="5029200" y="5326063"/>
          <p14:tracePt t="110920" x="5051425" y="5326063"/>
          <p14:tracePt t="110937" x="5151438" y="5318125"/>
          <p14:tracePt t="110954" x="5227638" y="5318125"/>
          <p14:tracePt t="110957" x="5265738" y="5318125"/>
          <p14:tracePt t="110974" x="5295900" y="5318125"/>
          <p14:tracePt t="110989" x="5372100" y="5311775"/>
          <p14:tracePt t="110993" x="5410200" y="5311775"/>
          <p14:tracePt t="111003" x="5432425" y="5311775"/>
          <p14:tracePt t="111021" x="5456238" y="5303838"/>
          <p14:tracePt t="111033" x="5508625" y="5303838"/>
          <p14:tracePt t="111039" x="5524500" y="5303838"/>
          <p14:tracePt t="111056" x="5562600" y="5303838"/>
          <p14:tracePt t="111085" x="5646738" y="5303838"/>
          <p14:tracePt t="111106" x="5799138" y="5303838"/>
          <p14:tracePt t="111121" x="5989638" y="5303838"/>
          <p14:tracePt t="111137" x="6088063" y="5303838"/>
          <p14:tracePt t="111158" x="6188075" y="5303838"/>
          <p14:tracePt t="111186" x="6264275" y="5303838"/>
          <p14:tracePt t="111205" x="6308725" y="5303838"/>
          <p14:tracePt t="111237" x="6378575" y="5303838"/>
          <p14:tracePt t="111242" x="6392863" y="5303838"/>
          <p14:tracePt t="111256" x="6416675" y="5303838"/>
          <p14:tracePt t="111270" x="6469063" y="5303838"/>
          <p14:tracePt t="111287" x="6499225" y="5303838"/>
          <p14:tracePt t="111303" x="6523038" y="5303838"/>
          <p14:tracePt t="111321" x="6545263" y="5303838"/>
          <p14:tracePt t="111338" x="6561138" y="5303838"/>
          <p14:tracePt t="111354" x="6591300" y="5303838"/>
          <p14:tracePt t="111359" x="6613525" y="5303838"/>
          <p14:tracePt t="111370" x="6629400" y="5303838"/>
          <p14:tracePt t="111386" x="6645275" y="5303838"/>
          <p14:tracePt t="111405" x="6667500" y="5303838"/>
          <p14:tracePt t="111408" x="6683375" y="5303838"/>
          <p14:tracePt t="111420" x="6689725" y="5303838"/>
          <p14:tracePt t="111437" x="6705600" y="5303838"/>
          <p14:tracePt t="111441" x="6727825" y="5303838"/>
          <p14:tracePt t="111454" x="6759575" y="5303838"/>
          <p14:tracePt t="111474" x="6781800" y="5303838"/>
          <p14:tracePt t="111487" x="6789738" y="5303838"/>
          <p14:tracePt t="111503" x="6804025" y="5303838"/>
          <p14:tracePt t="111520" x="6811963" y="5303838"/>
          <p14:tracePt t="111537" x="6819900" y="5303838"/>
          <p14:tracePt t="111553" x="6835775" y="5303838"/>
          <p14:tracePt t="111570" x="6842125" y="5303838"/>
          <p14:tracePt t="111587" x="6858000" y="5303838"/>
          <p14:tracePt t="111603" x="6865938" y="5303838"/>
          <p14:tracePt t="111622" x="6880225" y="5311775"/>
          <p14:tracePt t="111639" x="6888163" y="5311775"/>
          <p14:tracePt t="111655" x="6896100" y="5311775"/>
          <p14:tracePt t="111675" x="6904038" y="5311775"/>
          <p14:tracePt t="111692" x="6911975" y="5311775"/>
          <p14:tracePt t="111707" x="6918325" y="5311775"/>
          <p14:tracePt t="111720" x="6926263" y="5311775"/>
          <p14:tracePt t="111737" x="6934200" y="5311775"/>
          <p14:tracePt t="111754" x="6942138" y="5311775"/>
          <p14:tracePt t="111770" x="6950075" y="5311775"/>
          <p14:tracePt t="111803" x="6956425" y="5311775"/>
          <p14:tracePt t="111824" x="6964363" y="5311775"/>
          <p14:tracePt t="111839" x="6972300" y="5311775"/>
          <p14:tracePt t="111862" x="6980238" y="5311775"/>
          <p14:tracePt t="111903" x="6988175" y="5318125"/>
          <p14:tracePt t="112273" x="6994525" y="5318125"/>
          <p14:tracePt t="112288" x="7002463" y="5318125"/>
          <p14:tracePt t="112344" x="7010400" y="5318125"/>
          <p14:tracePt t="112384" x="7018338" y="5318125"/>
          <p14:tracePt t="112442" x="7026275" y="5318125"/>
          <p14:tracePt t="113247" x="7032625" y="5318125"/>
          <p14:tracePt t="113270" x="7040563" y="5318125"/>
          <p14:tracePt t="113295" x="7040563" y="5326063"/>
          <p14:tracePt t="116369" x="0" y="0"/>
        </p14:tracePtLst>
        <p14:tracePtLst>
          <p14:tracePt t="123862" x="8709025" y="5570538"/>
          <p14:tracePt t="123891" x="8709025" y="5578475"/>
          <p14:tracePt t="124680" x="0" y="0"/>
        </p14:tracePtLst>
        <p14:tracePtLst>
          <p14:tracePt t="137374" x="7870825" y="5965825"/>
          <p14:tracePt t="142624" x="0" y="0"/>
        </p14:tracePtLst>
        <p14:tracePtLst>
          <p14:tracePt t="151026" x="6194425" y="3817938"/>
          <p14:tracePt t="153817" x="0" y="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A957D4-75D1-4D4E-86C4-1DB91782093B}"/>
              </a:ext>
            </a:extLst>
          </p:cNvPr>
          <p:cNvSpPr>
            <a:spLocks noGrp="1"/>
          </p:cNvSpPr>
          <p:nvPr>
            <p:ph type="title"/>
          </p:nvPr>
        </p:nvSpPr>
        <p:spPr/>
        <p:txBody>
          <a:bodyPr/>
          <a:lstStyle/>
          <a:p>
            <a:r>
              <a:rPr kumimoji="1" lang="ja-JP" altLang="en-US"/>
              <a:t>個人サンプラー</a:t>
            </a:r>
          </a:p>
        </p:txBody>
      </p:sp>
      <p:pic>
        <p:nvPicPr>
          <p:cNvPr id="4" name="コンテンツ プレースホルダー 3">
            <a:extLst>
              <a:ext uri="{FF2B5EF4-FFF2-40B4-BE49-F238E27FC236}">
                <a16:creationId xmlns:a16="http://schemas.microsoft.com/office/drawing/2014/main" id="{34CD7B14-092F-4C85-B6DD-3B1A164967F8}"/>
              </a:ext>
            </a:extLst>
          </p:cNvPr>
          <p:cNvPicPr>
            <a:picLocks noGrp="1" noChangeAspect="1"/>
          </p:cNvPicPr>
          <p:nvPr>
            <p:ph idx="1"/>
          </p:nvPr>
        </p:nvPicPr>
        <p:blipFill>
          <a:blip r:embed="rId4"/>
          <a:stretch>
            <a:fillRect/>
          </a:stretch>
        </p:blipFill>
        <p:spPr>
          <a:xfrm>
            <a:off x="1218992" y="3144450"/>
            <a:ext cx="1984283" cy="1984283"/>
          </a:xfrm>
          <a:prstGeom prst="rect">
            <a:avLst/>
          </a:prstGeom>
        </p:spPr>
      </p:pic>
      <p:pic>
        <p:nvPicPr>
          <p:cNvPr id="5" name="図 4">
            <a:extLst>
              <a:ext uri="{FF2B5EF4-FFF2-40B4-BE49-F238E27FC236}">
                <a16:creationId xmlns:a16="http://schemas.microsoft.com/office/drawing/2014/main" id="{E5D79C33-5D6D-4694-81F3-DF76F16351A0}"/>
              </a:ext>
            </a:extLst>
          </p:cNvPr>
          <p:cNvPicPr>
            <a:picLocks noChangeAspect="1"/>
          </p:cNvPicPr>
          <p:nvPr/>
        </p:nvPicPr>
        <p:blipFill>
          <a:blip r:embed="rId5"/>
          <a:stretch>
            <a:fillRect/>
          </a:stretch>
        </p:blipFill>
        <p:spPr>
          <a:xfrm>
            <a:off x="4699590" y="2782555"/>
            <a:ext cx="2381250" cy="2381250"/>
          </a:xfrm>
          <a:prstGeom prst="rect">
            <a:avLst/>
          </a:prstGeom>
        </p:spPr>
      </p:pic>
      <p:sp>
        <p:nvSpPr>
          <p:cNvPr id="6" name="テキスト ボックス 5">
            <a:extLst>
              <a:ext uri="{FF2B5EF4-FFF2-40B4-BE49-F238E27FC236}">
                <a16:creationId xmlns:a16="http://schemas.microsoft.com/office/drawing/2014/main" id="{6D0BDD58-F162-4BAE-869A-AE7E176F8B08}"/>
              </a:ext>
            </a:extLst>
          </p:cNvPr>
          <p:cNvSpPr txBox="1"/>
          <p:nvPr/>
        </p:nvSpPr>
        <p:spPr>
          <a:xfrm>
            <a:off x="4699590" y="5341272"/>
            <a:ext cx="3167855" cy="369332"/>
          </a:xfrm>
          <a:prstGeom prst="rect">
            <a:avLst/>
          </a:prstGeom>
          <a:noFill/>
        </p:spPr>
        <p:txBody>
          <a:bodyPr wrap="none" rtlCol="0">
            <a:spAutoFit/>
          </a:bodyPr>
          <a:lstStyle/>
          <a:p>
            <a:r>
              <a:rPr lang="ja-JP" altLang="en-US" dirty="0"/>
              <a:t>（長時間用検知管，ガステック）</a:t>
            </a:r>
            <a:endParaRPr kumimoji="1" lang="ja-JP" altLang="en-US" dirty="0"/>
          </a:p>
        </p:txBody>
      </p:sp>
      <p:sp>
        <p:nvSpPr>
          <p:cNvPr id="7" name="テキスト ボックス 6">
            <a:extLst>
              <a:ext uri="{FF2B5EF4-FFF2-40B4-BE49-F238E27FC236}">
                <a16:creationId xmlns:a16="http://schemas.microsoft.com/office/drawing/2014/main" id="{696435C2-0E56-475D-BB88-2A7A8E5C134A}"/>
              </a:ext>
            </a:extLst>
          </p:cNvPr>
          <p:cNvSpPr txBox="1"/>
          <p:nvPr/>
        </p:nvSpPr>
        <p:spPr>
          <a:xfrm>
            <a:off x="1084520" y="5341272"/>
            <a:ext cx="3007555" cy="369332"/>
          </a:xfrm>
          <a:prstGeom prst="rect">
            <a:avLst/>
          </a:prstGeom>
          <a:noFill/>
        </p:spPr>
        <p:txBody>
          <a:bodyPr wrap="none" rtlCol="0">
            <a:spAutoFit/>
          </a:bodyPr>
          <a:lstStyle/>
          <a:p>
            <a:r>
              <a:rPr lang="ja-JP" altLang="en-US" dirty="0"/>
              <a:t>（活性炭チューブ，柴田科学）</a:t>
            </a:r>
            <a:endParaRPr kumimoji="1" lang="ja-JP" altLang="en-US" dirty="0"/>
          </a:p>
        </p:txBody>
      </p:sp>
      <p:sp>
        <p:nvSpPr>
          <p:cNvPr id="9" name="テキスト ボックス 8">
            <a:extLst>
              <a:ext uri="{FF2B5EF4-FFF2-40B4-BE49-F238E27FC236}">
                <a16:creationId xmlns:a16="http://schemas.microsoft.com/office/drawing/2014/main" id="{4292AC44-D5EE-44D2-830C-4DD56E3A5C5B}"/>
              </a:ext>
            </a:extLst>
          </p:cNvPr>
          <p:cNvSpPr txBox="1"/>
          <p:nvPr/>
        </p:nvSpPr>
        <p:spPr>
          <a:xfrm>
            <a:off x="1339702" y="1544990"/>
            <a:ext cx="5014514" cy="646331"/>
          </a:xfrm>
          <a:prstGeom prst="rect">
            <a:avLst/>
          </a:prstGeom>
          <a:noFill/>
        </p:spPr>
        <p:txBody>
          <a:bodyPr wrap="none" rtlCol="0">
            <a:spAutoFit/>
          </a:bodyPr>
          <a:lstStyle/>
          <a:p>
            <a:r>
              <a:rPr kumimoji="1" lang="ja-JP" altLang="en-US" dirty="0"/>
              <a:t>活性炭チューブや長時間用検知管を襟元につけ，</a:t>
            </a:r>
            <a:br>
              <a:rPr kumimoji="1" lang="en-US" altLang="ja-JP" dirty="0"/>
            </a:br>
            <a:r>
              <a:rPr kumimoji="1" lang="en-US" altLang="ja-JP" dirty="0"/>
              <a:t>1</a:t>
            </a:r>
            <a:r>
              <a:rPr kumimoji="1" lang="ja-JP" altLang="en-US" dirty="0"/>
              <a:t>日の環境気中の有機溶剤濃度等測定します。</a:t>
            </a:r>
          </a:p>
        </p:txBody>
      </p:sp>
      <p:pic>
        <p:nvPicPr>
          <p:cNvPr id="12" name="オーディオ 11">
            <a:hlinkClick r:id="" action="ppaction://media"/>
            <a:extLst>
              <a:ext uri="{FF2B5EF4-FFF2-40B4-BE49-F238E27FC236}">
                <a16:creationId xmlns:a16="http://schemas.microsoft.com/office/drawing/2014/main" id="{6F7B90DF-A92A-459F-9CE3-142F3D1DCA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
        <p:nvSpPr>
          <p:cNvPr id="3" name="テキスト ボックス 2">
            <a:extLst>
              <a:ext uri="{FF2B5EF4-FFF2-40B4-BE49-F238E27FC236}">
                <a16:creationId xmlns:a16="http://schemas.microsoft.com/office/drawing/2014/main" id="{650F086D-51B0-473E-AAB7-564B2BB96996}"/>
              </a:ext>
            </a:extLst>
          </p:cNvPr>
          <p:cNvSpPr txBox="1"/>
          <p:nvPr/>
        </p:nvSpPr>
        <p:spPr>
          <a:xfrm>
            <a:off x="5975498" y="843241"/>
            <a:ext cx="2533066" cy="461665"/>
          </a:xfrm>
          <a:prstGeom prst="rect">
            <a:avLst/>
          </a:prstGeom>
          <a:noFill/>
        </p:spPr>
        <p:txBody>
          <a:bodyPr wrap="none" rtlCol="0">
            <a:spAutoFit/>
          </a:bodyPr>
          <a:lstStyle/>
          <a:p>
            <a:r>
              <a:rPr kumimoji="1" lang="en-US" altLang="ja-JP" sz="2400" dirty="0"/>
              <a:t>2021</a:t>
            </a:r>
            <a:r>
              <a:rPr kumimoji="1" lang="ja-JP" altLang="en-US" sz="2400" dirty="0"/>
              <a:t>年度より試行</a:t>
            </a:r>
          </a:p>
        </p:txBody>
      </p:sp>
    </p:spTree>
    <p:extLst>
      <p:ext uri="{BB962C8B-B14F-4D97-AF65-F5344CB8AC3E}">
        <p14:creationId xmlns:p14="http://schemas.microsoft.com/office/powerpoint/2010/main" val="3544507386"/>
      </p:ext>
    </p:extLst>
  </p:cSld>
  <p:clrMapOvr>
    <a:masterClrMapping/>
  </p:clrMapOvr>
  <mc:AlternateContent xmlns:mc="http://schemas.openxmlformats.org/markup-compatibility/2006" xmlns:p14="http://schemas.microsoft.com/office/powerpoint/2010/main">
    <mc:Choice Requires="p14">
      <p:transition spd="slow" p14:dur="2000" advTm="23973"/>
    </mc:Choice>
    <mc:Fallback xmlns="">
      <p:transition spd="slow" advTm="2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a:t>
            </a:r>
            <a:r>
              <a:rPr kumimoji="1" lang="en-US" altLang="ja-JP" dirty="0"/>
              <a:t>2</a:t>
            </a:r>
            <a:r>
              <a:rPr kumimoji="1" lang="ja-JP" altLang="en-US" dirty="0" err="1"/>
              <a:t>、</a:t>
            </a:r>
            <a:r>
              <a:rPr kumimoji="1" lang="ja-JP" altLang="en-US" dirty="0"/>
              <a:t>第</a:t>
            </a:r>
            <a:r>
              <a:rPr kumimoji="1" lang="en-US" altLang="ja-JP" dirty="0"/>
              <a:t>3</a:t>
            </a:r>
            <a:r>
              <a:rPr kumimoji="1" lang="ja-JP" altLang="en-US" dirty="0"/>
              <a:t>管理区分になったら</a:t>
            </a:r>
          </a:p>
        </p:txBody>
      </p:sp>
      <p:sp>
        <p:nvSpPr>
          <p:cNvPr id="3" name="コンテンツ プレースホルダー 2"/>
          <p:cNvSpPr>
            <a:spLocks noGrp="1"/>
          </p:cNvSpPr>
          <p:nvPr>
            <p:ph idx="1"/>
          </p:nvPr>
        </p:nvSpPr>
        <p:spPr>
          <a:xfrm>
            <a:off x="628650" y="1690689"/>
            <a:ext cx="8305285" cy="4351338"/>
          </a:xfrm>
        </p:spPr>
        <p:txBody>
          <a:bodyPr>
            <a:normAutofit/>
          </a:bodyPr>
          <a:lstStyle/>
          <a:p>
            <a:pPr marL="0" indent="0">
              <a:buNone/>
            </a:pPr>
            <a:r>
              <a:rPr kumimoji="1" lang="ja-JP" altLang="en-US" sz="3200" dirty="0"/>
              <a:t>１）掲示　</a:t>
            </a:r>
            <a:r>
              <a:rPr kumimoji="1" lang="ja-JP" altLang="en-US" sz="2400" dirty="0"/>
              <a:t>有機測</a:t>
            </a:r>
            <a:r>
              <a:rPr kumimoji="1" lang="en-US" altLang="ja-JP" sz="2400" dirty="0"/>
              <a:t>28</a:t>
            </a:r>
            <a:r>
              <a:rPr kumimoji="1" lang="ja-JP" altLang="en-US" sz="2400" dirty="0"/>
              <a:t>条の３，４</a:t>
            </a:r>
            <a:br>
              <a:rPr kumimoji="1" lang="en-US" altLang="ja-JP" sz="2400" dirty="0"/>
            </a:br>
            <a:r>
              <a:rPr kumimoji="1" lang="ja-JP" altLang="en-US" sz="3200" dirty="0"/>
              <a:t>　　関係者</a:t>
            </a:r>
            <a:r>
              <a:rPr lang="ja-JP" altLang="en-US" sz="3200" dirty="0"/>
              <a:t>に</a:t>
            </a:r>
            <a:r>
              <a:rPr kumimoji="1" lang="ja-JP" altLang="en-US" sz="3200" dirty="0"/>
              <a:t>知らせる</a:t>
            </a:r>
            <a:br>
              <a:rPr kumimoji="1" lang="en-US" altLang="ja-JP" sz="3200" dirty="0"/>
            </a:br>
            <a:r>
              <a:rPr kumimoji="1" lang="ja-JP" altLang="en-US" sz="3200" dirty="0"/>
              <a:t>　　女性は、</a:t>
            </a:r>
            <a:r>
              <a:rPr lang="ja-JP" altLang="en-US" sz="3200" dirty="0"/>
              <a:t>就業</a:t>
            </a:r>
            <a:r>
              <a:rPr kumimoji="1" lang="ja-JP" altLang="en-US" sz="3200" dirty="0"/>
              <a:t>禁止も　</a:t>
            </a:r>
            <a:r>
              <a:rPr kumimoji="1" lang="ja-JP" altLang="en-US" sz="2400" dirty="0"/>
              <a:t>女性則</a:t>
            </a:r>
            <a:br>
              <a:rPr kumimoji="1" lang="en-US" altLang="ja-JP" sz="3200" dirty="0"/>
            </a:br>
            <a:endParaRPr kumimoji="1" lang="en-US" altLang="ja-JP" sz="3200" dirty="0"/>
          </a:p>
          <a:p>
            <a:pPr marL="0" indent="0">
              <a:buNone/>
            </a:pPr>
            <a:r>
              <a:rPr lang="ja-JP" altLang="en-US" sz="3200" dirty="0"/>
              <a:t>２）第</a:t>
            </a:r>
            <a:r>
              <a:rPr lang="en-US" altLang="ja-JP" sz="3200" dirty="0"/>
              <a:t>1</a:t>
            </a:r>
            <a:r>
              <a:rPr lang="ja-JP" altLang="en-US" sz="3200" dirty="0" err="1"/>
              <a:t>、</a:t>
            </a:r>
            <a:r>
              <a:rPr lang="ja-JP" altLang="en-US" sz="3200" dirty="0"/>
              <a:t>第</a:t>
            </a:r>
            <a:r>
              <a:rPr lang="en-US" altLang="ja-JP" sz="3200" dirty="0"/>
              <a:t>2</a:t>
            </a:r>
            <a:r>
              <a:rPr lang="ja-JP" altLang="en-US" sz="3200" dirty="0"/>
              <a:t>になるように改善する　</a:t>
            </a:r>
            <a:r>
              <a:rPr lang="ja-JP" altLang="en-US" sz="2000" dirty="0"/>
              <a:t>有機測</a:t>
            </a:r>
            <a:r>
              <a:rPr lang="en-US" altLang="ja-JP" sz="2000" dirty="0"/>
              <a:t>28</a:t>
            </a:r>
            <a:r>
              <a:rPr lang="ja-JP" altLang="en-US" sz="2000" dirty="0"/>
              <a:t>条の３，４</a:t>
            </a:r>
            <a:br>
              <a:rPr lang="en-US" altLang="ja-JP" sz="3200" dirty="0"/>
            </a:br>
            <a:br>
              <a:rPr lang="en-US" altLang="ja-JP" sz="3200" dirty="0"/>
            </a:br>
            <a:r>
              <a:rPr lang="ja-JP" altLang="en-US" sz="3200" dirty="0"/>
              <a:t>　　実験方法改善、使用量削減、</a:t>
            </a:r>
            <a:br>
              <a:rPr lang="en-US" altLang="ja-JP" sz="3200" dirty="0"/>
            </a:br>
            <a:r>
              <a:rPr lang="ja-JP" altLang="en-US" sz="3200" dirty="0"/>
              <a:t>　　有機溶剤を変換　→　再測定</a:t>
            </a:r>
            <a:br>
              <a:rPr lang="en-US" altLang="ja-JP" sz="3200" dirty="0"/>
            </a:br>
            <a:r>
              <a:rPr lang="ja-JP" altLang="en-US" sz="3200" dirty="0"/>
              <a:t>　　保護具使用</a:t>
            </a:r>
            <a:endParaRPr kumimoji="1" lang="ja-JP" altLang="en-US" sz="3200" dirty="0"/>
          </a:p>
        </p:txBody>
      </p:sp>
      <p:pic>
        <p:nvPicPr>
          <p:cNvPr id="4" name="オーディオ 3">
            <a:hlinkClick r:id="" action="ppaction://media"/>
            <a:extLst>
              <a:ext uri="{FF2B5EF4-FFF2-40B4-BE49-F238E27FC236}">
                <a16:creationId xmlns:a16="http://schemas.microsoft.com/office/drawing/2014/main" id="{91B22980-B25C-43F7-8B2F-9CBC8113B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10324206"/>
      </p:ext>
    </p:extLst>
  </p:cSld>
  <p:clrMapOvr>
    <a:masterClrMapping/>
  </p:clrMapOvr>
  <mc:AlternateContent xmlns:mc="http://schemas.openxmlformats.org/markup-compatibility/2006" xmlns:p14="http://schemas.microsoft.com/office/powerpoint/2010/main">
    <mc:Choice Requires="p14">
      <p:transition spd="slow" p14:dur="2000" advTm="56018"/>
    </mc:Choice>
    <mc:Fallback xmlns="">
      <p:transition spd="slow" advTm="5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550B7A-D9A6-4179-B07B-908BDFD73C5A}"/>
              </a:ext>
            </a:extLst>
          </p:cNvPr>
          <p:cNvSpPr>
            <a:spLocks noGrp="1"/>
          </p:cNvSpPr>
          <p:nvPr>
            <p:ph type="title"/>
          </p:nvPr>
        </p:nvSpPr>
        <p:spPr/>
        <p:txBody>
          <a:bodyPr/>
          <a:lstStyle/>
          <a:p>
            <a:r>
              <a:rPr kumimoji="1" lang="ja-JP" altLang="en-US" dirty="0"/>
              <a:t>４）特殊健康診断</a:t>
            </a:r>
          </a:p>
        </p:txBody>
      </p:sp>
      <p:sp>
        <p:nvSpPr>
          <p:cNvPr id="3" name="コンテンツ プレースホルダー 2">
            <a:extLst>
              <a:ext uri="{FF2B5EF4-FFF2-40B4-BE49-F238E27FC236}">
                <a16:creationId xmlns:a16="http://schemas.microsoft.com/office/drawing/2014/main" id="{2A88DCE5-E691-4023-A842-98104F4CAD3D}"/>
              </a:ext>
            </a:extLst>
          </p:cNvPr>
          <p:cNvSpPr>
            <a:spLocks noGrp="1"/>
          </p:cNvSpPr>
          <p:nvPr>
            <p:ph idx="1"/>
          </p:nvPr>
        </p:nvSpPr>
        <p:spPr/>
        <p:txBody>
          <a:bodyPr>
            <a:normAutofit/>
          </a:bodyPr>
          <a:lstStyle/>
          <a:p>
            <a:r>
              <a:rPr kumimoji="1" lang="ja-JP" altLang="en-US" dirty="0"/>
              <a:t>有機溶剤，特定化学物質の使用量が多い教職員，学生は，特殊健康診断を受診。半年ごと。</a:t>
            </a:r>
          </a:p>
          <a:p>
            <a:r>
              <a:rPr kumimoji="1" lang="ja-JP" altLang="en-US" dirty="0"/>
              <a:t>使用物質により項目が違う。問診で，使用物質，使用量，頻度が聞かれる。</a:t>
            </a:r>
            <a:endParaRPr kumimoji="1" lang="en-US" altLang="ja-JP" dirty="0"/>
          </a:p>
          <a:p>
            <a:r>
              <a:rPr kumimoji="1" lang="ja-JP" altLang="en-US" dirty="0"/>
              <a:t>全学</a:t>
            </a:r>
            <a:r>
              <a:rPr kumimoji="1" lang="en-US" altLang="ja-JP" dirty="0"/>
              <a:t>CRIS</a:t>
            </a:r>
            <a:r>
              <a:rPr kumimoji="1" lang="ja-JP" altLang="en-US" dirty="0"/>
              <a:t>集計から，対象者選定し，研究室に確認する</a:t>
            </a:r>
            <a:endParaRPr kumimoji="1" lang="en-US" altLang="ja-JP" dirty="0"/>
          </a:p>
          <a:p>
            <a:r>
              <a:rPr lang="ja-JP" altLang="en-US" dirty="0"/>
              <a:t>そのため，化学物質使用時は</a:t>
            </a:r>
            <a:r>
              <a:rPr lang="ja-JP" altLang="en-US" u="sng" dirty="0"/>
              <a:t>個人</a:t>
            </a:r>
            <a:r>
              <a:rPr lang="en-US" altLang="ja-JP" u="sng" dirty="0"/>
              <a:t>ID</a:t>
            </a:r>
            <a:r>
              <a:rPr lang="ja-JP" altLang="en-US" dirty="0"/>
              <a:t>で，</a:t>
            </a:r>
            <a:r>
              <a:rPr lang="en-US" altLang="ja-JP" dirty="0"/>
              <a:t>CRIS</a:t>
            </a:r>
            <a:r>
              <a:rPr lang="ja-JP" altLang="en-US" dirty="0"/>
              <a:t>登録必要。</a:t>
            </a:r>
            <a:endParaRPr kumimoji="1" lang="ja-JP" altLang="en-US" dirty="0"/>
          </a:p>
        </p:txBody>
      </p:sp>
      <p:pic>
        <p:nvPicPr>
          <p:cNvPr id="4" name="オーディオ 3">
            <a:hlinkClick r:id="" action="ppaction://media"/>
            <a:extLst>
              <a:ext uri="{FF2B5EF4-FFF2-40B4-BE49-F238E27FC236}">
                <a16:creationId xmlns:a16="http://schemas.microsoft.com/office/drawing/2014/main" id="{5DEF6D23-356C-4C8B-9503-EC3DED75E6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8803680"/>
      </p:ext>
    </p:extLst>
  </p:cSld>
  <p:clrMapOvr>
    <a:masterClrMapping/>
  </p:clrMapOvr>
  <mc:AlternateContent xmlns:mc="http://schemas.openxmlformats.org/markup-compatibility/2006" xmlns:p14="http://schemas.microsoft.com/office/powerpoint/2010/main">
    <mc:Choice Requires="p14">
      <p:transition spd="slow" p14:dur="2000" advTm="53393"/>
    </mc:Choice>
    <mc:Fallback xmlns="">
      <p:transition spd="slow" advTm="5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6CAFC-388C-4EA7-AAF6-DCFF8B193987}"/>
              </a:ext>
            </a:extLst>
          </p:cNvPr>
          <p:cNvSpPr>
            <a:spLocks noGrp="1"/>
          </p:cNvSpPr>
          <p:nvPr>
            <p:ph type="title"/>
          </p:nvPr>
        </p:nvSpPr>
        <p:spPr/>
        <p:txBody>
          <a:bodyPr/>
          <a:lstStyle/>
          <a:p>
            <a:r>
              <a:rPr kumimoji="1" lang="ja-JP" altLang="en-US" dirty="0"/>
              <a:t>５）毒劇物</a:t>
            </a:r>
          </a:p>
        </p:txBody>
      </p:sp>
      <p:sp>
        <p:nvSpPr>
          <p:cNvPr id="3" name="コンテンツ プレースホルダー 2">
            <a:extLst>
              <a:ext uri="{FF2B5EF4-FFF2-40B4-BE49-F238E27FC236}">
                <a16:creationId xmlns:a16="http://schemas.microsoft.com/office/drawing/2014/main" id="{D0BF7D09-CEB0-438C-978E-32888E5BDC1F}"/>
              </a:ext>
            </a:extLst>
          </p:cNvPr>
          <p:cNvSpPr>
            <a:spLocks noGrp="1"/>
          </p:cNvSpPr>
          <p:nvPr>
            <p:ph idx="1"/>
          </p:nvPr>
        </p:nvSpPr>
        <p:spPr/>
        <p:txBody>
          <a:bodyPr/>
          <a:lstStyle/>
          <a:p>
            <a:r>
              <a:rPr kumimoji="1" lang="ja-JP" altLang="en-US" dirty="0"/>
              <a:t>毒劇物は，鍵の管理が重要</a:t>
            </a:r>
            <a:br>
              <a:rPr kumimoji="1" lang="en-US" altLang="ja-JP" dirty="0"/>
            </a:br>
            <a:endParaRPr kumimoji="1" lang="en-US" altLang="ja-JP" dirty="0"/>
          </a:p>
          <a:p>
            <a:r>
              <a:rPr lang="ja-JP" altLang="en-US" dirty="0"/>
              <a:t>爆発物は，準じた扱い</a:t>
            </a:r>
            <a:br>
              <a:rPr lang="en-US" altLang="ja-JP" dirty="0"/>
            </a:br>
            <a:r>
              <a:rPr lang="ja-JP" altLang="en-US" dirty="0"/>
              <a:t>アセトン，尿素，硝酸アンモン，硝酸</a:t>
            </a:r>
            <a:r>
              <a:rPr lang="en-US" altLang="ja-JP" dirty="0"/>
              <a:t>K</a:t>
            </a:r>
            <a:r>
              <a:rPr lang="ja-JP" altLang="en-US" dirty="0"/>
              <a:t>，ヘキサミン</a:t>
            </a:r>
          </a:p>
          <a:p>
            <a:endParaRPr kumimoji="1" lang="ja-JP" altLang="en-US" dirty="0"/>
          </a:p>
        </p:txBody>
      </p:sp>
      <p:pic>
        <p:nvPicPr>
          <p:cNvPr id="4" name="オーディオ 3">
            <a:hlinkClick r:id="" action="ppaction://media"/>
            <a:extLst>
              <a:ext uri="{FF2B5EF4-FFF2-40B4-BE49-F238E27FC236}">
                <a16:creationId xmlns:a16="http://schemas.microsoft.com/office/drawing/2014/main" id="{03CE4BFB-F84E-46B4-8F1D-1CBE5B3247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9519762"/>
      </p:ext>
    </p:extLst>
  </p:cSld>
  <p:clrMapOvr>
    <a:masterClrMapping/>
  </p:clrMapOvr>
  <mc:AlternateContent xmlns:mc="http://schemas.openxmlformats.org/markup-compatibility/2006">
    <mc:Choice xmlns:p14="http://schemas.microsoft.com/office/powerpoint/2010/main" Requires="p14">
      <p:transition spd="slow" p14:dur="2000" advTm="27076"/>
    </mc:Choice>
    <mc:Fallback>
      <p:transition spd="slow" advTm="2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813E84-6C8A-4CD1-8770-C9FEFFE6596A}"/>
              </a:ext>
            </a:extLst>
          </p:cNvPr>
          <p:cNvSpPr>
            <a:spLocks noGrp="1"/>
          </p:cNvSpPr>
          <p:nvPr>
            <p:ph type="title"/>
          </p:nvPr>
        </p:nvSpPr>
        <p:spPr/>
        <p:txBody>
          <a:bodyPr/>
          <a:lstStyle/>
          <a:p>
            <a:r>
              <a:rPr kumimoji="1" lang="ja-JP" altLang="en-US" dirty="0"/>
              <a:t>６）ドラフト点検</a:t>
            </a:r>
          </a:p>
        </p:txBody>
      </p:sp>
      <p:sp>
        <p:nvSpPr>
          <p:cNvPr id="3" name="コンテンツ プレースホルダー 2">
            <a:extLst>
              <a:ext uri="{FF2B5EF4-FFF2-40B4-BE49-F238E27FC236}">
                <a16:creationId xmlns:a16="http://schemas.microsoft.com/office/drawing/2014/main" id="{0964FC75-EF7D-4842-B025-9F6C3F1BA15B}"/>
              </a:ext>
            </a:extLst>
          </p:cNvPr>
          <p:cNvSpPr>
            <a:spLocks noGrp="1"/>
          </p:cNvSpPr>
          <p:nvPr>
            <p:ph idx="1"/>
          </p:nvPr>
        </p:nvSpPr>
        <p:spPr/>
        <p:txBody>
          <a:bodyPr/>
          <a:lstStyle/>
          <a:p>
            <a:r>
              <a:rPr kumimoji="1" lang="ja-JP" altLang="en-US" dirty="0"/>
              <a:t>年</a:t>
            </a:r>
            <a:r>
              <a:rPr kumimoji="1" lang="en-US" altLang="ja-JP" dirty="0"/>
              <a:t>1</a:t>
            </a:r>
            <a:r>
              <a:rPr kumimoji="1" lang="ja-JP" altLang="en-US" dirty="0"/>
              <a:t>回ドラフト自主検査</a:t>
            </a:r>
            <a:endParaRPr kumimoji="1" lang="en-US" altLang="ja-JP" dirty="0"/>
          </a:p>
          <a:p>
            <a:r>
              <a:rPr lang="ja-JP" altLang="en-US" dirty="0"/>
              <a:t>風速測定</a:t>
            </a:r>
            <a:br>
              <a:rPr lang="en-US" altLang="ja-JP" dirty="0"/>
            </a:br>
            <a:r>
              <a:rPr lang="ja-JP" altLang="en-US" dirty="0"/>
              <a:t>機器は，管理室，総合分析実験センターで貸し出し</a:t>
            </a:r>
            <a:br>
              <a:rPr lang="en-US" altLang="ja-JP" dirty="0"/>
            </a:br>
            <a:br>
              <a:rPr lang="en-US" altLang="ja-JP" dirty="0"/>
            </a:br>
            <a:r>
              <a:rPr lang="ja-JP" altLang="en-US" dirty="0"/>
              <a:t>有機溶剤　</a:t>
            </a:r>
            <a:r>
              <a:rPr lang="en-US" altLang="ja-JP" dirty="0"/>
              <a:t>0.4</a:t>
            </a:r>
            <a:r>
              <a:rPr lang="ja-JP" altLang="en-US" dirty="0"/>
              <a:t>ｍ／</a:t>
            </a:r>
            <a:r>
              <a:rPr lang="en-US" altLang="ja-JP" dirty="0"/>
              <a:t>sec </a:t>
            </a:r>
            <a:r>
              <a:rPr lang="ja-JP" altLang="en-US" dirty="0"/>
              <a:t>以上</a:t>
            </a:r>
            <a:endParaRPr kumimoji="1" lang="ja-JP" altLang="en-US" dirty="0"/>
          </a:p>
        </p:txBody>
      </p:sp>
      <p:pic>
        <p:nvPicPr>
          <p:cNvPr id="4" name="オーディオ 3">
            <a:hlinkClick r:id="" action="ppaction://media"/>
            <a:extLst>
              <a:ext uri="{FF2B5EF4-FFF2-40B4-BE49-F238E27FC236}">
                <a16:creationId xmlns:a16="http://schemas.microsoft.com/office/drawing/2014/main" id="{C97A5185-7E2C-42EA-AA35-A44931C04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7440393"/>
      </p:ext>
    </p:extLst>
  </p:cSld>
  <p:clrMapOvr>
    <a:masterClrMapping/>
  </p:clrMapOvr>
  <mc:AlternateContent xmlns:mc="http://schemas.openxmlformats.org/markup-compatibility/2006">
    <mc:Choice xmlns:p14="http://schemas.microsoft.com/office/powerpoint/2010/main" Requires="p14">
      <p:transition spd="slow" p14:dur="2000" advTm="38531"/>
    </mc:Choice>
    <mc:Fallback>
      <p:transition spd="slow" advTm="3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最後に</a:t>
            </a:r>
          </a:p>
        </p:txBody>
      </p:sp>
      <p:sp>
        <p:nvSpPr>
          <p:cNvPr id="3" name="コンテンツ プレースホルダー 2"/>
          <p:cNvSpPr>
            <a:spLocks noGrp="1"/>
          </p:cNvSpPr>
          <p:nvPr>
            <p:ph idx="1"/>
          </p:nvPr>
        </p:nvSpPr>
        <p:spPr>
          <a:xfrm>
            <a:off x="628650" y="1602341"/>
            <a:ext cx="7886700" cy="4351338"/>
          </a:xfrm>
        </p:spPr>
        <p:txBody>
          <a:bodyPr/>
          <a:lstStyle/>
          <a:p>
            <a:r>
              <a:rPr lang="ja-JP" altLang="en-US" dirty="0"/>
              <a:t>学生教育が重要。学生に疑問を持たせる。そのためにリスクアセスメントがあります。</a:t>
            </a:r>
            <a:endParaRPr lang="en-US" altLang="ja-JP" dirty="0"/>
          </a:p>
          <a:p>
            <a:r>
              <a:rPr kumimoji="1" lang="ja-JP" altLang="en-US" dirty="0"/>
              <a:t>掲示物を確認ください。</a:t>
            </a:r>
            <a:endParaRPr kumimoji="1" lang="en-US" altLang="ja-JP" dirty="0"/>
          </a:p>
          <a:p>
            <a:r>
              <a:rPr lang="ja-JP" altLang="en-US" dirty="0"/>
              <a:t>作業環境測定は，最も濃度が高い日，時間でなければならない</a:t>
            </a:r>
            <a:endParaRPr lang="en-US" altLang="ja-JP" dirty="0"/>
          </a:p>
          <a:p>
            <a:r>
              <a:rPr lang="ja-JP" altLang="en-US" dirty="0"/>
              <a:t>特化物は使用量を減らす</a:t>
            </a:r>
            <a:endParaRPr lang="en-US" altLang="ja-JP" dirty="0"/>
          </a:p>
          <a:p>
            <a:r>
              <a:rPr lang="ja-JP" altLang="en-US" dirty="0"/>
              <a:t>衛生管理者、作業主任者，測定士受験ください</a:t>
            </a:r>
          </a:p>
          <a:p>
            <a:endParaRPr lang="en-US" altLang="ja-JP" dirty="0"/>
          </a:p>
        </p:txBody>
      </p:sp>
      <p:pic>
        <p:nvPicPr>
          <p:cNvPr id="4" name="オーディオ 3">
            <a:hlinkClick r:id="" action="ppaction://media"/>
            <a:extLst>
              <a:ext uri="{FF2B5EF4-FFF2-40B4-BE49-F238E27FC236}">
                <a16:creationId xmlns:a16="http://schemas.microsoft.com/office/drawing/2014/main" id="{F04F1863-8506-49AB-9101-647DB229AE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テキスト ボックス 4">
            <a:extLst>
              <a:ext uri="{FF2B5EF4-FFF2-40B4-BE49-F238E27FC236}">
                <a16:creationId xmlns:a16="http://schemas.microsoft.com/office/drawing/2014/main" id="{2D7CF5A3-E3A0-43CC-8D97-867269C8FE2A}"/>
              </a:ext>
            </a:extLst>
          </p:cNvPr>
          <p:cNvSpPr txBox="1"/>
          <p:nvPr/>
        </p:nvSpPr>
        <p:spPr>
          <a:xfrm>
            <a:off x="1180214" y="5741581"/>
            <a:ext cx="3961341" cy="369332"/>
          </a:xfrm>
          <a:prstGeom prst="rect">
            <a:avLst/>
          </a:prstGeom>
          <a:noFill/>
        </p:spPr>
        <p:txBody>
          <a:bodyPr wrap="none" rtlCol="0">
            <a:spAutoFit/>
          </a:bodyPr>
          <a:lstStyle/>
          <a:p>
            <a:r>
              <a:rPr kumimoji="1" lang="ja-JP" altLang="en-US" dirty="0"/>
              <a:t>問合せ　環境安全衛生管理室　内</a:t>
            </a:r>
            <a:r>
              <a:rPr kumimoji="1" lang="en-US" altLang="ja-JP" dirty="0"/>
              <a:t>8202</a:t>
            </a:r>
            <a:endParaRPr kumimoji="1" lang="ja-JP" altLang="en-US" dirty="0"/>
          </a:p>
        </p:txBody>
      </p:sp>
    </p:spTree>
    <p:extLst>
      <p:ext uri="{BB962C8B-B14F-4D97-AF65-F5344CB8AC3E}">
        <p14:creationId xmlns:p14="http://schemas.microsoft.com/office/powerpoint/2010/main" val="3936306542"/>
      </p:ext>
    </p:extLst>
  </p:cSld>
  <p:clrMapOvr>
    <a:masterClrMapping/>
  </p:clrMapOvr>
  <mc:AlternateContent xmlns:mc="http://schemas.openxmlformats.org/markup-compatibility/2006">
    <mc:Choice xmlns:p14="http://schemas.microsoft.com/office/powerpoint/2010/main" Requires="p14">
      <p:transition spd="slow" p14:dur="2000" advTm="61287"/>
    </mc:Choice>
    <mc:Fallback>
      <p:transition spd="slow" advTm="6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E92D0-153E-4034-98AB-A83764F1F83F}"/>
              </a:ext>
            </a:extLst>
          </p:cNvPr>
          <p:cNvSpPr>
            <a:spLocks noGrp="1"/>
          </p:cNvSpPr>
          <p:nvPr>
            <p:ph type="title"/>
          </p:nvPr>
        </p:nvSpPr>
        <p:spPr/>
        <p:txBody>
          <a:bodyPr/>
          <a:lstStyle/>
          <a:p>
            <a:r>
              <a:rPr kumimoji="1" lang="ja-JP" altLang="en-US" dirty="0"/>
              <a:t>１．化学物質管理規程</a:t>
            </a:r>
          </a:p>
        </p:txBody>
      </p:sp>
      <p:sp>
        <p:nvSpPr>
          <p:cNvPr id="3" name="コンテンツ プレースホルダー 2">
            <a:extLst>
              <a:ext uri="{FF2B5EF4-FFF2-40B4-BE49-F238E27FC236}">
                <a16:creationId xmlns:a16="http://schemas.microsoft.com/office/drawing/2014/main" id="{0F0541E7-7194-4436-875E-DA32640197F5}"/>
              </a:ext>
            </a:extLst>
          </p:cNvPr>
          <p:cNvSpPr>
            <a:spLocks noGrp="1"/>
          </p:cNvSpPr>
          <p:nvPr>
            <p:ph idx="1"/>
          </p:nvPr>
        </p:nvSpPr>
        <p:spPr/>
        <p:txBody>
          <a:bodyPr/>
          <a:lstStyle/>
          <a:p>
            <a:pPr marL="0" indent="0">
              <a:buNone/>
            </a:pPr>
            <a:r>
              <a:rPr kumimoji="1" lang="ja-JP" altLang="en-US" dirty="0"/>
              <a:t>佐賀大学環境安全衛生管理室ＨＰ</a:t>
            </a:r>
            <a:r>
              <a:rPr kumimoji="1" lang="en-US" altLang="ja-JP" dirty="0">
                <a:hlinkClick r:id="rId4"/>
              </a:rPr>
              <a:t>http://www.saga-u.ac.jp/esh/index.htm</a:t>
            </a:r>
            <a:endParaRPr kumimoji="1" lang="en-US" altLang="ja-JP" dirty="0"/>
          </a:p>
          <a:p>
            <a:pPr marL="0" indent="0">
              <a:buNone/>
            </a:pPr>
            <a:r>
              <a:rPr lang="ja-JP" altLang="en-US" dirty="0"/>
              <a:t>から，規程，委員会規程，申し合わせが，</a:t>
            </a:r>
            <a:br>
              <a:rPr lang="en-US" altLang="ja-JP" dirty="0"/>
            </a:br>
            <a:r>
              <a:rPr lang="ja-JP" altLang="en-US" dirty="0"/>
              <a:t>ダウンロードできます。</a:t>
            </a:r>
            <a:endParaRPr kumimoji="1" lang="ja-JP" altLang="en-US" dirty="0"/>
          </a:p>
        </p:txBody>
      </p:sp>
      <p:pic>
        <p:nvPicPr>
          <p:cNvPr id="4" name="オーディオ 3">
            <a:hlinkClick r:id="" action="ppaction://media"/>
            <a:extLst>
              <a:ext uri="{FF2B5EF4-FFF2-40B4-BE49-F238E27FC236}">
                <a16:creationId xmlns:a16="http://schemas.microsoft.com/office/drawing/2014/main" id="{3CBB3CDF-5016-4357-98C5-8DF20E6CE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8501906"/>
      </p:ext>
    </p:extLst>
  </p:cSld>
  <p:clrMapOvr>
    <a:masterClrMapping/>
  </p:clrMapOvr>
  <mc:AlternateContent xmlns:mc="http://schemas.openxmlformats.org/markup-compatibility/2006" xmlns:p14="http://schemas.microsoft.com/office/powerpoint/2010/main">
    <mc:Choice Requires="p14">
      <p:transition spd="slow" p14:dur="2000" advTm="29222"/>
    </mc:Choice>
    <mc:Fallback xmlns="">
      <p:transition spd="slow" advTm="29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カギ線コネクタ 55"/>
          <p:cNvCxnSpPr>
            <a:stCxn id="44" idx="3"/>
            <a:endCxn id="5" idx="3"/>
          </p:cNvCxnSpPr>
          <p:nvPr/>
        </p:nvCxnSpPr>
        <p:spPr>
          <a:xfrm flipH="1" flipV="1">
            <a:off x="5618608" y="2885091"/>
            <a:ext cx="9128" cy="1856413"/>
          </a:xfrm>
          <a:prstGeom prst="bentConnector3">
            <a:avLst>
              <a:gd name="adj1" fmla="val -187838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cxnSpLocks/>
            <a:stCxn id="99" idx="2"/>
          </p:cNvCxnSpPr>
          <p:nvPr/>
        </p:nvCxnSpPr>
        <p:spPr>
          <a:xfrm>
            <a:off x="4222743" y="1108063"/>
            <a:ext cx="49454" cy="41553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四角形吹き出し 61"/>
          <p:cNvSpPr/>
          <p:nvPr/>
        </p:nvSpPr>
        <p:spPr>
          <a:xfrm>
            <a:off x="6281386" y="2775055"/>
            <a:ext cx="1110605" cy="360695"/>
          </a:xfrm>
          <a:prstGeom prst="wedgeRectCallout">
            <a:avLst>
              <a:gd name="adj1" fmla="val -103938"/>
              <a:gd name="adj2" fmla="val -533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4" name="四角形吹き出し 63"/>
          <p:cNvSpPr/>
          <p:nvPr/>
        </p:nvSpPr>
        <p:spPr>
          <a:xfrm>
            <a:off x="6165231" y="3429535"/>
            <a:ext cx="2282760" cy="360695"/>
          </a:xfrm>
          <a:prstGeom prst="wedgeRectCallout">
            <a:avLst>
              <a:gd name="adj1" fmla="val -71959"/>
              <a:gd name="adj2" fmla="val 2087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4" name="正方形/長方形 43"/>
          <p:cNvSpPr/>
          <p:nvPr/>
        </p:nvSpPr>
        <p:spPr>
          <a:xfrm>
            <a:off x="3166694" y="4442068"/>
            <a:ext cx="2461042" cy="598871"/>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　</a:t>
            </a:r>
          </a:p>
        </p:txBody>
      </p:sp>
      <p:sp>
        <p:nvSpPr>
          <p:cNvPr id="5" name="正方形/長方形 4"/>
          <p:cNvSpPr/>
          <p:nvPr/>
        </p:nvSpPr>
        <p:spPr>
          <a:xfrm>
            <a:off x="3127679" y="2605156"/>
            <a:ext cx="2490929" cy="55986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　</a:t>
            </a:r>
          </a:p>
        </p:txBody>
      </p:sp>
      <p:sp>
        <p:nvSpPr>
          <p:cNvPr id="8" name="正方形/長方形 7"/>
          <p:cNvSpPr/>
          <p:nvPr/>
        </p:nvSpPr>
        <p:spPr>
          <a:xfrm>
            <a:off x="3145467" y="3406176"/>
            <a:ext cx="2473141" cy="653204"/>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　</a:t>
            </a:r>
          </a:p>
        </p:txBody>
      </p:sp>
      <p:sp>
        <p:nvSpPr>
          <p:cNvPr id="12" name="正方形/長方形 11"/>
          <p:cNvSpPr/>
          <p:nvPr/>
        </p:nvSpPr>
        <p:spPr>
          <a:xfrm>
            <a:off x="3878696" y="2001101"/>
            <a:ext cx="696632" cy="31373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部局長</a:t>
            </a:r>
          </a:p>
        </p:txBody>
      </p:sp>
      <p:sp>
        <p:nvSpPr>
          <p:cNvPr id="18" name="テキスト ボックス 17"/>
          <p:cNvSpPr txBox="1"/>
          <p:nvPr/>
        </p:nvSpPr>
        <p:spPr>
          <a:xfrm>
            <a:off x="3688182" y="2685073"/>
            <a:ext cx="1802096" cy="507831"/>
          </a:xfrm>
          <a:prstGeom prst="rect">
            <a:avLst/>
          </a:prstGeom>
          <a:noFill/>
        </p:spPr>
        <p:txBody>
          <a:bodyPr wrap="none" rtlCol="0">
            <a:spAutoFit/>
          </a:bodyPr>
          <a:lstStyle/>
          <a:p>
            <a:r>
              <a:rPr lang="ja-JP" altLang="en-US" sz="1350" dirty="0"/>
              <a:t>化学物質総括管理者</a:t>
            </a:r>
            <a:br>
              <a:rPr lang="en-US" altLang="ja-JP" sz="1350" dirty="0"/>
            </a:br>
            <a:r>
              <a:rPr lang="ja-JP" altLang="en-US" sz="1350" dirty="0"/>
              <a:t>（ＣＲＩＳ部局管理者）</a:t>
            </a:r>
          </a:p>
        </p:txBody>
      </p:sp>
      <p:sp>
        <p:nvSpPr>
          <p:cNvPr id="19" name="テキスト ボックス 18"/>
          <p:cNvSpPr txBox="1"/>
          <p:nvPr/>
        </p:nvSpPr>
        <p:spPr>
          <a:xfrm>
            <a:off x="3229492" y="3736334"/>
            <a:ext cx="1742785" cy="300082"/>
          </a:xfrm>
          <a:prstGeom prst="rect">
            <a:avLst/>
          </a:prstGeom>
          <a:noFill/>
        </p:spPr>
        <p:txBody>
          <a:bodyPr wrap="none" rtlCol="0">
            <a:spAutoFit/>
          </a:bodyPr>
          <a:lstStyle/>
          <a:p>
            <a:r>
              <a:rPr lang="ja-JP" altLang="en-US" sz="1350" dirty="0"/>
              <a:t>化学物質管理責任者</a:t>
            </a:r>
          </a:p>
        </p:txBody>
      </p:sp>
      <p:sp>
        <p:nvSpPr>
          <p:cNvPr id="39" name="テキスト ボックス 38"/>
          <p:cNvSpPr txBox="1"/>
          <p:nvPr/>
        </p:nvSpPr>
        <p:spPr>
          <a:xfrm>
            <a:off x="3197434" y="4708989"/>
            <a:ext cx="2566756" cy="276999"/>
          </a:xfrm>
          <a:prstGeom prst="rect">
            <a:avLst/>
          </a:prstGeom>
          <a:noFill/>
        </p:spPr>
        <p:txBody>
          <a:bodyPr wrap="square" rtlCol="0">
            <a:spAutoFit/>
          </a:bodyPr>
          <a:lstStyle/>
          <a:p>
            <a:r>
              <a:rPr lang="ja-JP" altLang="en-US" sz="1200" dirty="0"/>
              <a:t>化学物質取扱責任者（ＣＲＩＳ管理者）</a:t>
            </a:r>
          </a:p>
        </p:txBody>
      </p:sp>
      <p:sp>
        <p:nvSpPr>
          <p:cNvPr id="59" name="テキスト ボックス 58"/>
          <p:cNvSpPr txBox="1"/>
          <p:nvPr/>
        </p:nvSpPr>
        <p:spPr>
          <a:xfrm>
            <a:off x="6479885" y="3945209"/>
            <a:ext cx="1985810" cy="507831"/>
          </a:xfrm>
          <a:prstGeom prst="rect">
            <a:avLst/>
          </a:prstGeom>
          <a:noFill/>
        </p:spPr>
        <p:txBody>
          <a:bodyPr wrap="square" rtlCol="0">
            <a:spAutoFit/>
          </a:bodyPr>
          <a:lstStyle/>
          <a:p>
            <a:r>
              <a:rPr lang="ja-JP" altLang="en-US" sz="1350" dirty="0"/>
              <a:t>毎年１回</a:t>
            </a:r>
            <a:endParaRPr lang="en-US" altLang="ja-JP" sz="1350" strike="sngStrike" dirty="0">
              <a:solidFill>
                <a:srgbClr val="FF0000"/>
              </a:solidFill>
            </a:endParaRPr>
          </a:p>
          <a:p>
            <a:r>
              <a:rPr lang="ja-JP" altLang="en-US" sz="1350" dirty="0"/>
              <a:t>在庫状況の報告</a:t>
            </a:r>
          </a:p>
        </p:txBody>
      </p:sp>
      <p:sp>
        <p:nvSpPr>
          <p:cNvPr id="93" name="テキスト ボックス 92"/>
          <p:cNvSpPr txBox="1"/>
          <p:nvPr/>
        </p:nvSpPr>
        <p:spPr>
          <a:xfrm>
            <a:off x="215467" y="2468318"/>
            <a:ext cx="2814992" cy="507831"/>
          </a:xfrm>
          <a:prstGeom prst="rect">
            <a:avLst/>
          </a:prstGeom>
          <a:noFill/>
        </p:spPr>
        <p:txBody>
          <a:bodyPr wrap="square" rtlCol="0">
            <a:spAutoFit/>
          </a:bodyPr>
          <a:lstStyle/>
          <a:p>
            <a:r>
              <a:rPr lang="ja-JP" altLang="en-US" sz="1350" dirty="0"/>
              <a:t>事故等の届け出を受けたとき、</a:t>
            </a:r>
            <a:endParaRPr lang="en-US" altLang="ja-JP" sz="1350" dirty="0"/>
          </a:p>
          <a:p>
            <a:r>
              <a:rPr lang="ja-JP" altLang="en-US" sz="1350" dirty="0"/>
              <a:t>直ちに報告</a:t>
            </a:r>
          </a:p>
        </p:txBody>
      </p:sp>
      <p:sp>
        <p:nvSpPr>
          <p:cNvPr id="99" name="正方形/長方形 98"/>
          <p:cNvSpPr/>
          <p:nvPr/>
        </p:nvSpPr>
        <p:spPr>
          <a:xfrm>
            <a:off x="3874427" y="794333"/>
            <a:ext cx="696632" cy="31373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　</a:t>
            </a:r>
            <a:r>
              <a:rPr lang="ja-JP" altLang="en-US" sz="1350" b="1" dirty="0">
                <a:solidFill>
                  <a:schemeClr val="tx1"/>
                </a:solidFill>
              </a:rPr>
              <a:t>学長</a:t>
            </a:r>
          </a:p>
        </p:txBody>
      </p:sp>
      <p:cxnSp>
        <p:nvCxnSpPr>
          <p:cNvPr id="100" name="直線矢印コネクタ 99"/>
          <p:cNvCxnSpPr/>
          <p:nvPr/>
        </p:nvCxnSpPr>
        <p:spPr>
          <a:xfrm flipH="1" flipV="1">
            <a:off x="4429908" y="1189123"/>
            <a:ext cx="2" cy="35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1" name="テキスト ボックス 100"/>
          <p:cNvSpPr txBox="1"/>
          <p:nvPr/>
        </p:nvSpPr>
        <p:spPr>
          <a:xfrm>
            <a:off x="464539" y="1170593"/>
            <a:ext cx="3049471" cy="300082"/>
          </a:xfrm>
          <a:prstGeom prst="rect">
            <a:avLst/>
          </a:prstGeom>
          <a:noFill/>
        </p:spPr>
        <p:txBody>
          <a:bodyPr wrap="square" rtlCol="0">
            <a:spAutoFit/>
          </a:bodyPr>
          <a:lstStyle/>
          <a:p>
            <a:r>
              <a:rPr lang="ja-JP" altLang="en-US" sz="1350" dirty="0"/>
              <a:t>事故等の措置について速やかに報告</a:t>
            </a:r>
          </a:p>
        </p:txBody>
      </p:sp>
      <p:sp>
        <p:nvSpPr>
          <p:cNvPr id="103" name="テキスト ボックス 102"/>
          <p:cNvSpPr txBox="1"/>
          <p:nvPr/>
        </p:nvSpPr>
        <p:spPr>
          <a:xfrm>
            <a:off x="5336681" y="544342"/>
            <a:ext cx="3646122" cy="507831"/>
          </a:xfrm>
          <a:prstGeom prst="rect">
            <a:avLst/>
          </a:prstGeom>
          <a:noFill/>
        </p:spPr>
        <p:txBody>
          <a:bodyPr wrap="square" rtlCol="0">
            <a:spAutoFit/>
          </a:bodyPr>
          <a:lstStyle/>
          <a:p>
            <a:r>
              <a:rPr lang="ja-JP" altLang="en-US" sz="1350" dirty="0"/>
              <a:t>毎年５月１日現在の化学物取扱責任者等の現況を指定様式により、毎年６月末までに報告</a:t>
            </a:r>
          </a:p>
        </p:txBody>
      </p:sp>
      <p:sp>
        <p:nvSpPr>
          <p:cNvPr id="117" name="テキスト ボックス 116"/>
          <p:cNvSpPr txBox="1"/>
          <p:nvPr/>
        </p:nvSpPr>
        <p:spPr>
          <a:xfrm>
            <a:off x="234820" y="3429535"/>
            <a:ext cx="2826415" cy="1338828"/>
          </a:xfrm>
          <a:prstGeom prst="rect">
            <a:avLst/>
          </a:prstGeom>
          <a:noFill/>
        </p:spPr>
        <p:txBody>
          <a:bodyPr wrap="none" rtlCol="0">
            <a:spAutoFit/>
          </a:bodyPr>
          <a:lstStyle/>
          <a:p>
            <a:r>
              <a:rPr lang="ja-JP" altLang="en-US" sz="1350" dirty="0"/>
              <a:t>届け出</a:t>
            </a:r>
            <a:endParaRPr lang="en-US" altLang="ja-JP" sz="1350" dirty="0"/>
          </a:p>
          <a:p>
            <a:r>
              <a:rPr lang="ja-JP" altLang="en-US" sz="1350" dirty="0"/>
              <a:t>・化学物質が盗難・紛失したとき</a:t>
            </a:r>
            <a:endParaRPr lang="en-US" altLang="ja-JP" sz="1350" dirty="0"/>
          </a:p>
          <a:p>
            <a:r>
              <a:rPr lang="ja-JP" altLang="en-US" sz="1350" dirty="0"/>
              <a:t>・保管・管理する化学物質が飛散し、</a:t>
            </a:r>
            <a:endParaRPr lang="en-US" altLang="ja-JP" sz="1350" dirty="0"/>
          </a:p>
          <a:p>
            <a:r>
              <a:rPr lang="ja-JP" altLang="en-US" sz="1350" dirty="0"/>
              <a:t>漏れ・流れ出、しみ出または地下に</a:t>
            </a:r>
            <a:endParaRPr lang="en-US" altLang="ja-JP" sz="1350" dirty="0"/>
          </a:p>
          <a:p>
            <a:r>
              <a:rPr lang="ja-JP" altLang="en-US" sz="1350" dirty="0"/>
              <a:t>しみ込み、保健衛生上の危害を</a:t>
            </a:r>
            <a:endParaRPr lang="en-US" altLang="ja-JP" sz="1350" dirty="0"/>
          </a:p>
          <a:p>
            <a:r>
              <a:rPr lang="ja-JP" altLang="en-US" sz="1350" dirty="0"/>
              <a:t>生じる恐れがあるとき</a:t>
            </a:r>
          </a:p>
        </p:txBody>
      </p:sp>
      <p:sp>
        <p:nvSpPr>
          <p:cNvPr id="125" name="四角形吹き出し 124"/>
          <p:cNvSpPr/>
          <p:nvPr/>
        </p:nvSpPr>
        <p:spPr>
          <a:xfrm>
            <a:off x="485583" y="1032949"/>
            <a:ext cx="2860820" cy="441446"/>
          </a:xfrm>
          <a:prstGeom prst="wedgeRectCallout">
            <a:avLst>
              <a:gd name="adj1" fmla="val 70934"/>
              <a:gd name="adj2" fmla="val 3193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6" name="四角形吹き出し 125"/>
          <p:cNvSpPr/>
          <p:nvPr/>
        </p:nvSpPr>
        <p:spPr>
          <a:xfrm>
            <a:off x="5337560" y="435114"/>
            <a:ext cx="3685297" cy="754009"/>
          </a:xfrm>
          <a:prstGeom prst="wedgeRectCallout">
            <a:avLst>
              <a:gd name="adj1" fmla="val -73225"/>
              <a:gd name="adj2" fmla="val 668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7" name="四角形吹き出し 126"/>
          <p:cNvSpPr/>
          <p:nvPr/>
        </p:nvSpPr>
        <p:spPr>
          <a:xfrm>
            <a:off x="6395249" y="3898085"/>
            <a:ext cx="1910796" cy="619414"/>
          </a:xfrm>
          <a:prstGeom prst="wedgeRectCallout">
            <a:avLst>
              <a:gd name="adj1" fmla="val -77325"/>
              <a:gd name="adj2" fmla="val 108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0" name="四角形吹き出し 129"/>
          <p:cNvSpPr/>
          <p:nvPr/>
        </p:nvSpPr>
        <p:spPr>
          <a:xfrm>
            <a:off x="179433" y="2444615"/>
            <a:ext cx="2321355" cy="532152"/>
          </a:xfrm>
          <a:prstGeom prst="wedgeRectCallout">
            <a:avLst>
              <a:gd name="adj1" fmla="val 67282"/>
              <a:gd name="adj2" fmla="val 2616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1" name="四角形吹き出し 130"/>
          <p:cNvSpPr/>
          <p:nvPr/>
        </p:nvSpPr>
        <p:spPr>
          <a:xfrm>
            <a:off x="70256" y="3330762"/>
            <a:ext cx="2800967" cy="1496420"/>
          </a:xfrm>
          <a:prstGeom prst="wedgeRectCallout">
            <a:avLst>
              <a:gd name="adj1" fmla="val 69262"/>
              <a:gd name="adj2" fmla="val 76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6" name="正方形/長方形 35"/>
          <p:cNvSpPr/>
          <p:nvPr/>
        </p:nvSpPr>
        <p:spPr>
          <a:xfrm>
            <a:off x="3187479" y="5267998"/>
            <a:ext cx="2431129" cy="60429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　</a:t>
            </a:r>
          </a:p>
        </p:txBody>
      </p:sp>
      <p:sp>
        <p:nvSpPr>
          <p:cNvPr id="38" name="テキスト ボックス 37"/>
          <p:cNvSpPr txBox="1"/>
          <p:nvPr/>
        </p:nvSpPr>
        <p:spPr>
          <a:xfrm>
            <a:off x="3308111" y="5562697"/>
            <a:ext cx="1396536" cy="300082"/>
          </a:xfrm>
          <a:prstGeom prst="rect">
            <a:avLst/>
          </a:prstGeom>
          <a:noFill/>
        </p:spPr>
        <p:txBody>
          <a:bodyPr wrap="none" rtlCol="0">
            <a:spAutoFit/>
          </a:bodyPr>
          <a:lstStyle/>
          <a:p>
            <a:r>
              <a:rPr lang="ja-JP" altLang="en-US" sz="1350" dirty="0"/>
              <a:t>化学物質取扱者</a:t>
            </a:r>
          </a:p>
        </p:txBody>
      </p:sp>
      <p:sp>
        <p:nvSpPr>
          <p:cNvPr id="41" name="テキスト ボックス 40"/>
          <p:cNvSpPr txBox="1"/>
          <p:nvPr/>
        </p:nvSpPr>
        <p:spPr>
          <a:xfrm>
            <a:off x="3173993" y="2652264"/>
            <a:ext cx="1526477" cy="300082"/>
          </a:xfrm>
          <a:prstGeom prst="rect">
            <a:avLst/>
          </a:prstGeom>
          <a:noFill/>
        </p:spPr>
        <p:txBody>
          <a:bodyPr wrap="square" rtlCol="0">
            <a:spAutoFit/>
          </a:bodyPr>
          <a:lstStyle/>
          <a:p>
            <a:r>
              <a:rPr lang="ja-JP" altLang="en-US" sz="1350" b="1" dirty="0"/>
              <a:t>部局</a:t>
            </a:r>
          </a:p>
        </p:txBody>
      </p:sp>
      <p:sp>
        <p:nvSpPr>
          <p:cNvPr id="42" name="テキスト ボックス 41"/>
          <p:cNvSpPr txBox="1"/>
          <p:nvPr/>
        </p:nvSpPr>
        <p:spPr>
          <a:xfrm>
            <a:off x="3197434" y="3466657"/>
            <a:ext cx="1733691" cy="300082"/>
          </a:xfrm>
          <a:prstGeom prst="rect">
            <a:avLst/>
          </a:prstGeom>
          <a:noFill/>
        </p:spPr>
        <p:txBody>
          <a:bodyPr wrap="square" rtlCol="0">
            <a:spAutoFit/>
          </a:bodyPr>
          <a:lstStyle/>
          <a:p>
            <a:r>
              <a:rPr lang="ja-JP" altLang="en-US" sz="1350" b="1" dirty="0"/>
              <a:t>学科等</a:t>
            </a:r>
          </a:p>
        </p:txBody>
      </p:sp>
      <p:sp>
        <p:nvSpPr>
          <p:cNvPr id="50" name="テキスト ボックス 49"/>
          <p:cNvSpPr txBox="1"/>
          <p:nvPr/>
        </p:nvSpPr>
        <p:spPr>
          <a:xfrm>
            <a:off x="3275746" y="4465118"/>
            <a:ext cx="807386" cy="300082"/>
          </a:xfrm>
          <a:prstGeom prst="rect">
            <a:avLst/>
          </a:prstGeom>
          <a:noFill/>
        </p:spPr>
        <p:txBody>
          <a:bodyPr wrap="square" rtlCol="0">
            <a:spAutoFit/>
          </a:bodyPr>
          <a:lstStyle/>
          <a:p>
            <a:r>
              <a:rPr lang="ja-JP" altLang="en-US" sz="1350" b="1" dirty="0"/>
              <a:t>研究室</a:t>
            </a:r>
          </a:p>
        </p:txBody>
      </p:sp>
      <p:sp>
        <p:nvSpPr>
          <p:cNvPr id="54" name="テキスト ボックス 53"/>
          <p:cNvSpPr txBox="1"/>
          <p:nvPr/>
        </p:nvSpPr>
        <p:spPr>
          <a:xfrm>
            <a:off x="3308111" y="5299684"/>
            <a:ext cx="1155702" cy="300082"/>
          </a:xfrm>
          <a:prstGeom prst="rect">
            <a:avLst/>
          </a:prstGeom>
          <a:noFill/>
        </p:spPr>
        <p:txBody>
          <a:bodyPr wrap="square" rtlCol="0">
            <a:spAutoFit/>
          </a:bodyPr>
          <a:lstStyle/>
          <a:p>
            <a:r>
              <a:rPr lang="ja-JP" altLang="en-US" sz="1350" b="1" dirty="0"/>
              <a:t>教職員、学生</a:t>
            </a:r>
          </a:p>
        </p:txBody>
      </p:sp>
      <p:cxnSp>
        <p:nvCxnSpPr>
          <p:cNvPr id="58" name="直線矢印コネクタ 57"/>
          <p:cNvCxnSpPr/>
          <p:nvPr/>
        </p:nvCxnSpPr>
        <p:spPr>
          <a:xfrm flipV="1">
            <a:off x="3922108" y="4059380"/>
            <a:ext cx="0" cy="2968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6306091" y="2837885"/>
            <a:ext cx="916166" cy="276999"/>
          </a:xfrm>
          <a:prstGeom prst="rect">
            <a:avLst/>
          </a:prstGeom>
          <a:noFill/>
        </p:spPr>
        <p:txBody>
          <a:bodyPr wrap="square" rtlCol="0">
            <a:spAutoFit/>
          </a:bodyPr>
          <a:lstStyle/>
          <a:p>
            <a:r>
              <a:rPr lang="ja-JP" altLang="en-US" sz="1200" dirty="0"/>
              <a:t>ＣＲＩＳ管理</a:t>
            </a:r>
          </a:p>
        </p:txBody>
      </p:sp>
      <p:sp>
        <p:nvSpPr>
          <p:cNvPr id="63" name="テキスト ボックス 62"/>
          <p:cNvSpPr txBox="1"/>
          <p:nvPr/>
        </p:nvSpPr>
        <p:spPr>
          <a:xfrm>
            <a:off x="6230177" y="3479341"/>
            <a:ext cx="2199558" cy="276999"/>
          </a:xfrm>
          <a:prstGeom prst="rect">
            <a:avLst/>
          </a:prstGeom>
          <a:noFill/>
        </p:spPr>
        <p:txBody>
          <a:bodyPr wrap="square" rtlCol="0">
            <a:spAutoFit/>
          </a:bodyPr>
          <a:lstStyle/>
          <a:p>
            <a:r>
              <a:rPr lang="ja-JP" altLang="en-US" sz="1200" dirty="0"/>
              <a:t>教育訓練実施（部局合同も可）</a:t>
            </a:r>
          </a:p>
        </p:txBody>
      </p:sp>
      <p:sp>
        <p:nvSpPr>
          <p:cNvPr id="65" name="四角形吹き出し 64"/>
          <p:cNvSpPr/>
          <p:nvPr/>
        </p:nvSpPr>
        <p:spPr>
          <a:xfrm>
            <a:off x="6121914" y="4765943"/>
            <a:ext cx="1798098" cy="604296"/>
          </a:xfrm>
          <a:prstGeom prst="wedgeRectCallout">
            <a:avLst>
              <a:gd name="adj1" fmla="val -71979"/>
              <a:gd name="adj2" fmla="val -136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6" name="テキスト ボックス 65"/>
          <p:cNvSpPr txBox="1"/>
          <p:nvPr/>
        </p:nvSpPr>
        <p:spPr>
          <a:xfrm>
            <a:off x="6218645" y="4764005"/>
            <a:ext cx="1910796" cy="669414"/>
          </a:xfrm>
          <a:prstGeom prst="rect">
            <a:avLst/>
          </a:prstGeom>
          <a:noFill/>
        </p:spPr>
        <p:txBody>
          <a:bodyPr wrap="square" rtlCol="0">
            <a:spAutoFit/>
          </a:bodyPr>
          <a:lstStyle/>
          <a:p>
            <a:r>
              <a:rPr lang="ja-JP" altLang="en-US" sz="1350" dirty="0"/>
              <a:t>ＣＲＩＳ集計、在庫確認、</a:t>
            </a:r>
            <a:r>
              <a:rPr lang="ja-JP" altLang="en-US" sz="1200" dirty="0"/>
              <a:t>リスクアセスメント</a:t>
            </a:r>
            <a:endParaRPr lang="en-US" altLang="ja-JP" sz="1200" dirty="0"/>
          </a:p>
          <a:p>
            <a:r>
              <a:rPr lang="ja-JP" altLang="en-US" sz="1200" dirty="0"/>
              <a:t>学生教育</a:t>
            </a:r>
            <a:endParaRPr lang="ja-JP" altLang="en-US" sz="1350" dirty="0"/>
          </a:p>
        </p:txBody>
      </p:sp>
      <p:sp>
        <p:nvSpPr>
          <p:cNvPr id="67" name="四角形吹き出し 66"/>
          <p:cNvSpPr/>
          <p:nvPr/>
        </p:nvSpPr>
        <p:spPr>
          <a:xfrm>
            <a:off x="6069199" y="5563458"/>
            <a:ext cx="1736153" cy="356906"/>
          </a:xfrm>
          <a:prstGeom prst="wedgeRectCallout">
            <a:avLst>
              <a:gd name="adj1" fmla="val -74037"/>
              <a:gd name="adj2" fmla="val 155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8" name="テキスト ボックス 67"/>
          <p:cNvSpPr txBox="1"/>
          <p:nvPr/>
        </p:nvSpPr>
        <p:spPr>
          <a:xfrm>
            <a:off x="6121914" y="5584480"/>
            <a:ext cx="1736153" cy="276999"/>
          </a:xfrm>
          <a:prstGeom prst="rect">
            <a:avLst/>
          </a:prstGeom>
          <a:noFill/>
        </p:spPr>
        <p:txBody>
          <a:bodyPr wrap="square" rtlCol="0">
            <a:spAutoFit/>
          </a:bodyPr>
          <a:lstStyle/>
          <a:p>
            <a:r>
              <a:rPr lang="ja-JP" altLang="en-US" sz="1200" dirty="0"/>
              <a:t>ＣＲＩＳ入力，ＳＤＳ確認</a:t>
            </a:r>
          </a:p>
        </p:txBody>
      </p:sp>
      <p:cxnSp>
        <p:nvCxnSpPr>
          <p:cNvPr id="91" name="直線矢印コネクタ 90"/>
          <p:cNvCxnSpPr/>
          <p:nvPr/>
        </p:nvCxnSpPr>
        <p:spPr>
          <a:xfrm flipH="1" flipV="1">
            <a:off x="4064277" y="1189123"/>
            <a:ext cx="2" cy="359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カギ線コネクタ 93"/>
          <p:cNvCxnSpPr>
            <a:cxnSpLocks/>
          </p:cNvCxnSpPr>
          <p:nvPr/>
        </p:nvCxnSpPr>
        <p:spPr>
          <a:xfrm rot="10800000" flipH="1">
            <a:off x="3145466" y="2118489"/>
            <a:ext cx="738805" cy="1574052"/>
          </a:xfrm>
          <a:prstGeom prst="bentConnector4">
            <a:avLst>
              <a:gd name="adj1" fmla="val -23206"/>
              <a:gd name="adj2" fmla="val 9965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86916654-2986-45D8-A202-0C4028F8A5CF}"/>
              </a:ext>
            </a:extLst>
          </p:cNvPr>
          <p:cNvSpPr txBox="1"/>
          <p:nvPr/>
        </p:nvSpPr>
        <p:spPr>
          <a:xfrm>
            <a:off x="3592474" y="368160"/>
            <a:ext cx="1107996" cy="369332"/>
          </a:xfrm>
          <a:prstGeom prst="rect">
            <a:avLst/>
          </a:prstGeom>
          <a:noFill/>
        </p:spPr>
        <p:txBody>
          <a:bodyPr wrap="none" rtlCol="0">
            <a:spAutoFit/>
          </a:bodyPr>
          <a:lstStyle/>
          <a:p>
            <a:r>
              <a:rPr kumimoji="1" lang="ja-JP" altLang="en-US" dirty="0"/>
              <a:t>管理体制</a:t>
            </a:r>
          </a:p>
        </p:txBody>
      </p:sp>
      <p:sp>
        <p:nvSpPr>
          <p:cNvPr id="3" name="テキスト ボックス 2">
            <a:extLst>
              <a:ext uri="{FF2B5EF4-FFF2-40B4-BE49-F238E27FC236}">
                <a16:creationId xmlns:a16="http://schemas.microsoft.com/office/drawing/2014/main" id="{067C40F2-2F8B-4BF6-A6A0-DB1A537039C1}"/>
              </a:ext>
            </a:extLst>
          </p:cNvPr>
          <p:cNvSpPr txBox="1"/>
          <p:nvPr/>
        </p:nvSpPr>
        <p:spPr>
          <a:xfrm>
            <a:off x="3127679" y="6325340"/>
            <a:ext cx="5703806" cy="461665"/>
          </a:xfrm>
          <a:prstGeom prst="rect">
            <a:avLst/>
          </a:prstGeom>
          <a:noFill/>
        </p:spPr>
        <p:txBody>
          <a:bodyPr wrap="none" rtlCol="0">
            <a:spAutoFit/>
          </a:bodyPr>
          <a:lstStyle/>
          <a:p>
            <a:r>
              <a:rPr kumimoji="1" lang="ja-JP" altLang="en-US" sz="1200" dirty="0"/>
              <a:t>化学物質総括管理者　         教育：岡島　芸術：赤津　医：川口　　　理工：磯野　農：関</a:t>
            </a:r>
            <a:br>
              <a:rPr kumimoji="1" lang="en-US" altLang="ja-JP" sz="1200" dirty="0"/>
            </a:br>
            <a:r>
              <a:rPr kumimoji="1" lang="ja-JP" altLang="en-US" sz="1200" dirty="0"/>
              <a:t>ＣＲＩＳ部局管理者　　　　　　 </a:t>
            </a:r>
            <a:r>
              <a:rPr lang="ja-JP" altLang="en-US" sz="1200" dirty="0"/>
              <a:t>教育：岡島　</a:t>
            </a:r>
            <a:r>
              <a:rPr kumimoji="1" lang="ja-JP" altLang="en-US" sz="1200" dirty="0"/>
              <a:t>　　　　  　　　医：</a:t>
            </a:r>
            <a:r>
              <a:rPr kumimoji="1" lang="ja-JP" altLang="en-US" sz="1050" dirty="0"/>
              <a:t>市場，近藤　</a:t>
            </a:r>
            <a:r>
              <a:rPr lang="ja-JP" altLang="en-US" sz="1200" dirty="0"/>
              <a:t>理工：磯野　農：関</a:t>
            </a:r>
            <a:endParaRPr kumimoji="1" lang="ja-JP" altLang="en-US" sz="1200" dirty="0"/>
          </a:p>
        </p:txBody>
      </p:sp>
      <p:cxnSp>
        <p:nvCxnSpPr>
          <p:cNvPr id="7" name="直線コネクタ 6">
            <a:extLst>
              <a:ext uri="{FF2B5EF4-FFF2-40B4-BE49-F238E27FC236}">
                <a16:creationId xmlns:a16="http://schemas.microsoft.com/office/drawing/2014/main" id="{AF651C5A-CEEA-4147-B7B7-8B97AB93478A}"/>
              </a:ext>
            </a:extLst>
          </p:cNvPr>
          <p:cNvCxnSpPr/>
          <p:nvPr/>
        </p:nvCxnSpPr>
        <p:spPr>
          <a:xfrm>
            <a:off x="4236348" y="1817295"/>
            <a:ext cx="414620" cy="0"/>
          </a:xfrm>
          <a:prstGeom prst="line">
            <a:avLst/>
          </a:prstGeom>
          <a:ln w="31750"/>
        </p:spPr>
        <p:style>
          <a:lnRef idx="1">
            <a:schemeClr val="dk1"/>
          </a:lnRef>
          <a:fillRef idx="0">
            <a:schemeClr val="dk1"/>
          </a:fillRef>
          <a:effectRef idx="0">
            <a:schemeClr val="dk1"/>
          </a:effectRef>
          <a:fontRef idx="minor">
            <a:schemeClr val="tx1"/>
          </a:fontRef>
        </p:style>
      </p:cxnSp>
      <p:sp>
        <p:nvSpPr>
          <p:cNvPr id="45" name="正方形/長方形 44">
            <a:extLst>
              <a:ext uri="{FF2B5EF4-FFF2-40B4-BE49-F238E27FC236}">
                <a16:creationId xmlns:a16="http://schemas.microsoft.com/office/drawing/2014/main" id="{36C4980B-13C2-4560-80C1-BD9450DBCAFF}"/>
              </a:ext>
            </a:extLst>
          </p:cNvPr>
          <p:cNvSpPr/>
          <p:nvPr/>
        </p:nvSpPr>
        <p:spPr>
          <a:xfrm>
            <a:off x="4660864" y="1674165"/>
            <a:ext cx="1915488" cy="31373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環境安全衛生管理室</a:t>
            </a:r>
          </a:p>
        </p:txBody>
      </p:sp>
      <p:sp>
        <p:nvSpPr>
          <p:cNvPr id="46" name="正方形/長方形 45">
            <a:extLst>
              <a:ext uri="{FF2B5EF4-FFF2-40B4-BE49-F238E27FC236}">
                <a16:creationId xmlns:a16="http://schemas.microsoft.com/office/drawing/2014/main" id="{96C00EC2-3C19-4C1C-99AF-FA6251450139}"/>
              </a:ext>
            </a:extLst>
          </p:cNvPr>
          <p:cNvSpPr/>
          <p:nvPr/>
        </p:nvSpPr>
        <p:spPr>
          <a:xfrm>
            <a:off x="4660864" y="1992484"/>
            <a:ext cx="1918238" cy="31373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総合分析実験センター</a:t>
            </a:r>
          </a:p>
        </p:txBody>
      </p:sp>
      <p:sp>
        <p:nvSpPr>
          <p:cNvPr id="48" name="四角形吹き出し 61">
            <a:extLst>
              <a:ext uri="{FF2B5EF4-FFF2-40B4-BE49-F238E27FC236}">
                <a16:creationId xmlns:a16="http://schemas.microsoft.com/office/drawing/2014/main" id="{30166ED5-72B2-48CD-B8B5-2C5CDA797F10}"/>
              </a:ext>
            </a:extLst>
          </p:cNvPr>
          <p:cNvSpPr/>
          <p:nvPr/>
        </p:nvSpPr>
        <p:spPr>
          <a:xfrm>
            <a:off x="7195440" y="2167706"/>
            <a:ext cx="1110605" cy="360695"/>
          </a:xfrm>
          <a:prstGeom prst="wedgeRectCallout">
            <a:avLst>
              <a:gd name="adj1" fmla="val -103938"/>
              <a:gd name="adj2" fmla="val -533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9" name="テキスト ボックス 48">
            <a:extLst>
              <a:ext uri="{FF2B5EF4-FFF2-40B4-BE49-F238E27FC236}">
                <a16:creationId xmlns:a16="http://schemas.microsoft.com/office/drawing/2014/main" id="{9F531519-34EE-442E-8AC1-0BBFD895F863}"/>
              </a:ext>
            </a:extLst>
          </p:cNvPr>
          <p:cNvSpPr txBox="1"/>
          <p:nvPr/>
        </p:nvSpPr>
        <p:spPr>
          <a:xfrm>
            <a:off x="7222257" y="2190972"/>
            <a:ext cx="1110605" cy="276999"/>
          </a:xfrm>
          <a:prstGeom prst="rect">
            <a:avLst/>
          </a:prstGeom>
          <a:noFill/>
        </p:spPr>
        <p:txBody>
          <a:bodyPr wrap="square" rtlCol="0">
            <a:spAutoFit/>
          </a:bodyPr>
          <a:lstStyle/>
          <a:p>
            <a:r>
              <a:rPr lang="ja-JP" altLang="en-US" sz="1200" dirty="0"/>
              <a:t>作業環境測定</a:t>
            </a:r>
          </a:p>
        </p:txBody>
      </p:sp>
      <p:sp>
        <p:nvSpPr>
          <p:cNvPr id="51" name="四角形吹き出し 61">
            <a:extLst>
              <a:ext uri="{FF2B5EF4-FFF2-40B4-BE49-F238E27FC236}">
                <a16:creationId xmlns:a16="http://schemas.microsoft.com/office/drawing/2014/main" id="{0980FD62-6B99-4300-B803-F2BC011871EB}"/>
              </a:ext>
            </a:extLst>
          </p:cNvPr>
          <p:cNvSpPr/>
          <p:nvPr/>
        </p:nvSpPr>
        <p:spPr>
          <a:xfrm>
            <a:off x="7222257" y="1722139"/>
            <a:ext cx="1110605" cy="360695"/>
          </a:xfrm>
          <a:prstGeom prst="wedgeRectCallout">
            <a:avLst>
              <a:gd name="adj1" fmla="val -105853"/>
              <a:gd name="adj2" fmla="val -209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2" name="テキスト ボックス 51">
            <a:extLst>
              <a:ext uri="{FF2B5EF4-FFF2-40B4-BE49-F238E27FC236}">
                <a16:creationId xmlns:a16="http://schemas.microsoft.com/office/drawing/2014/main" id="{057B58AD-7230-450D-A128-4B54CFD05ACF}"/>
              </a:ext>
            </a:extLst>
          </p:cNvPr>
          <p:cNvSpPr txBox="1"/>
          <p:nvPr/>
        </p:nvSpPr>
        <p:spPr>
          <a:xfrm>
            <a:off x="7230833" y="1774505"/>
            <a:ext cx="1234862" cy="276999"/>
          </a:xfrm>
          <a:prstGeom prst="rect">
            <a:avLst/>
          </a:prstGeom>
          <a:noFill/>
        </p:spPr>
        <p:txBody>
          <a:bodyPr wrap="square" rtlCol="0">
            <a:spAutoFit/>
          </a:bodyPr>
          <a:lstStyle/>
          <a:p>
            <a:r>
              <a:rPr lang="ja-JP" altLang="en-US" sz="1200" dirty="0"/>
              <a:t>ＣＲＩＳ全学管理</a:t>
            </a:r>
          </a:p>
        </p:txBody>
      </p:sp>
      <p:sp>
        <p:nvSpPr>
          <p:cNvPr id="53" name="正方形/長方形 52">
            <a:extLst>
              <a:ext uri="{FF2B5EF4-FFF2-40B4-BE49-F238E27FC236}">
                <a16:creationId xmlns:a16="http://schemas.microsoft.com/office/drawing/2014/main" id="{0E46DAEF-FBF4-49CB-B810-EC63E0A3BFFD}"/>
              </a:ext>
            </a:extLst>
          </p:cNvPr>
          <p:cNvSpPr/>
          <p:nvPr/>
        </p:nvSpPr>
        <p:spPr>
          <a:xfrm>
            <a:off x="4660199" y="1364759"/>
            <a:ext cx="1915488" cy="313730"/>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保健管理センター</a:t>
            </a:r>
          </a:p>
        </p:txBody>
      </p:sp>
      <p:sp>
        <p:nvSpPr>
          <p:cNvPr id="55" name="四角形吹き出し 61">
            <a:extLst>
              <a:ext uri="{FF2B5EF4-FFF2-40B4-BE49-F238E27FC236}">
                <a16:creationId xmlns:a16="http://schemas.microsoft.com/office/drawing/2014/main" id="{EC38CE5C-D383-4724-BA81-637C0704455A}"/>
              </a:ext>
            </a:extLst>
          </p:cNvPr>
          <p:cNvSpPr/>
          <p:nvPr/>
        </p:nvSpPr>
        <p:spPr>
          <a:xfrm>
            <a:off x="7195440" y="1327512"/>
            <a:ext cx="1110605" cy="360695"/>
          </a:xfrm>
          <a:prstGeom prst="wedgeRectCallout">
            <a:avLst>
              <a:gd name="adj1" fmla="val -105853"/>
              <a:gd name="adj2" fmla="val -61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7" name="テキスト ボックス 56">
            <a:extLst>
              <a:ext uri="{FF2B5EF4-FFF2-40B4-BE49-F238E27FC236}">
                <a16:creationId xmlns:a16="http://schemas.microsoft.com/office/drawing/2014/main" id="{A6ECAD0C-91D7-467A-AE3C-4F6D18EFBC9F}"/>
              </a:ext>
            </a:extLst>
          </p:cNvPr>
          <p:cNvSpPr txBox="1"/>
          <p:nvPr/>
        </p:nvSpPr>
        <p:spPr>
          <a:xfrm>
            <a:off x="7222257" y="1403533"/>
            <a:ext cx="1234862" cy="276999"/>
          </a:xfrm>
          <a:prstGeom prst="rect">
            <a:avLst/>
          </a:prstGeom>
          <a:noFill/>
        </p:spPr>
        <p:txBody>
          <a:bodyPr wrap="square" rtlCol="0">
            <a:spAutoFit/>
          </a:bodyPr>
          <a:lstStyle/>
          <a:p>
            <a:r>
              <a:rPr lang="ja-JP" altLang="en-US" sz="1200" dirty="0"/>
              <a:t>特殊健診実施</a:t>
            </a:r>
          </a:p>
        </p:txBody>
      </p:sp>
      <p:sp>
        <p:nvSpPr>
          <p:cNvPr id="60" name="正方形/長方形 59">
            <a:extLst>
              <a:ext uri="{FF2B5EF4-FFF2-40B4-BE49-F238E27FC236}">
                <a16:creationId xmlns:a16="http://schemas.microsoft.com/office/drawing/2014/main" id="{116E7C82-DA42-46A8-A15C-D053874C1605}"/>
              </a:ext>
            </a:extLst>
          </p:cNvPr>
          <p:cNvSpPr/>
          <p:nvPr/>
        </p:nvSpPr>
        <p:spPr>
          <a:xfrm>
            <a:off x="284311" y="5221383"/>
            <a:ext cx="2085254" cy="956134"/>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経理調達課　医経営管理課</a:t>
            </a:r>
            <a:endParaRPr lang="en-US" altLang="ja-JP" sz="1200" b="1" dirty="0">
              <a:solidFill>
                <a:schemeClr val="tx1"/>
              </a:solidFill>
            </a:endParaRPr>
          </a:p>
          <a:p>
            <a:r>
              <a:rPr lang="ja-JP" altLang="en-US" sz="1200" dirty="0">
                <a:solidFill>
                  <a:schemeClr val="tx1"/>
                </a:solidFill>
              </a:rPr>
              <a:t>薬品納入，産廃管理</a:t>
            </a:r>
            <a:endParaRPr lang="en-US" altLang="ja-JP" sz="1200" dirty="0">
              <a:solidFill>
                <a:schemeClr val="tx1"/>
              </a:solidFill>
            </a:endParaRPr>
          </a:p>
          <a:p>
            <a:endParaRPr lang="en-US" altLang="ja-JP" sz="1200" dirty="0">
              <a:solidFill>
                <a:schemeClr val="tx1"/>
              </a:solidFill>
            </a:endParaRPr>
          </a:p>
          <a:p>
            <a:r>
              <a:rPr lang="ja-JP" altLang="en-US" sz="1200" b="1" dirty="0">
                <a:solidFill>
                  <a:schemeClr val="tx1"/>
                </a:solidFill>
              </a:rPr>
              <a:t>企画管理課　</a:t>
            </a:r>
            <a:r>
              <a:rPr lang="ja-JP" altLang="en-US" sz="1200" dirty="0">
                <a:solidFill>
                  <a:schemeClr val="tx1"/>
                </a:solidFill>
              </a:rPr>
              <a:t>ＰＲＴＲ報告</a:t>
            </a:r>
            <a:endParaRPr lang="en-US" altLang="ja-JP" sz="1200" dirty="0">
              <a:solidFill>
                <a:schemeClr val="tx1"/>
              </a:solidFill>
            </a:endParaRPr>
          </a:p>
        </p:txBody>
      </p:sp>
      <p:cxnSp>
        <p:nvCxnSpPr>
          <p:cNvPr id="69" name="直線矢印コネクタ 68">
            <a:extLst>
              <a:ext uri="{FF2B5EF4-FFF2-40B4-BE49-F238E27FC236}">
                <a16:creationId xmlns:a16="http://schemas.microsoft.com/office/drawing/2014/main" id="{9882A228-7364-45D7-BC42-C9495D72A333}"/>
              </a:ext>
            </a:extLst>
          </p:cNvPr>
          <p:cNvCxnSpPr>
            <a:cxnSpLocks/>
          </p:cNvCxnSpPr>
          <p:nvPr/>
        </p:nvCxnSpPr>
        <p:spPr>
          <a:xfrm flipV="1">
            <a:off x="2379518" y="4791722"/>
            <a:ext cx="738155" cy="52574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B36C2D56-AF28-450B-A956-F09E0FB2BB52}"/>
              </a:ext>
            </a:extLst>
          </p:cNvPr>
          <p:cNvCxnSpPr>
            <a:cxnSpLocks/>
          </p:cNvCxnSpPr>
          <p:nvPr/>
        </p:nvCxnSpPr>
        <p:spPr>
          <a:xfrm flipH="1">
            <a:off x="2379518" y="4942828"/>
            <a:ext cx="748109" cy="5469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 name="オーディオ 5">
            <a:hlinkClick r:id="" action="ppaction://media"/>
            <a:extLst>
              <a:ext uri="{FF2B5EF4-FFF2-40B4-BE49-F238E27FC236}">
                <a16:creationId xmlns:a16="http://schemas.microsoft.com/office/drawing/2014/main" id="{292B73B1-AD5F-41A3-9786-74E40C9FC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1324611"/>
      </p:ext>
    </p:extLst>
  </p:cSld>
  <p:clrMapOvr>
    <a:masterClrMapping/>
  </p:clrMapOvr>
  <mc:AlternateContent xmlns:mc="http://schemas.openxmlformats.org/markup-compatibility/2006" xmlns:p14="http://schemas.microsoft.com/office/powerpoint/2010/main">
    <mc:Choice Requires="p14">
      <p:transition spd="slow" p14:dur="2000" advTm="94072"/>
    </mc:Choice>
    <mc:Fallback xmlns="">
      <p:transition spd="slow" advTm="9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966" x="3254375" y="4618038"/>
          <p14:tracePt t="9758" x="3246438" y="4656138"/>
          <p14:tracePt t="9783" x="3238500" y="4702175"/>
          <p14:tracePt t="9806" x="3238500" y="4724400"/>
          <p14:tracePt t="9830" x="3238500" y="4732338"/>
          <p14:tracePt t="9846" x="3238500" y="4740275"/>
          <p14:tracePt t="9869" x="3230563" y="4754563"/>
          <p14:tracePt t="9893" x="3230563" y="4770438"/>
          <p14:tracePt t="9909" x="3230563" y="4784725"/>
          <p14:tracePt t="9933" x="3230563" y="4792663"/>
          <p14:tracePt t="9956" x="3230563" y="4800600"/>
          <p14:tracePt t="9996" x="3230563" y="4808538"/>
          <p14:tracePt t="10062" x="3230563" y="4816475"/>
          <p14:tracePt t="10134" x="3230563" y="4822825"/>
          <p14:tracePt t="10282" x="3230563" y="4830763"/>
          <p14:tracePt t="10870" x="3230563" y="4838700"/>
          <p14:tracePt t="18295" x="3230563" y="4846638"/>
          <p14:tracePt t="18318" x="3222625" y="4868863"/>
          <p14:tracePt t="18334" x="3222625" y="4884738"/>
          <p14:tracePt t="18356" x="3222625" y="4892675"/>
          <p14:tracePt t="18381" x="3222625" y="4899025"/>
          <p14:tracePt t="18405" x="3222625" y="4906963"/>
          <p14:tracePt t="18428" x="3222625" y="4922838"/>
          <p14:tracePt t="18447" x="3222625" y="4953000"/>
          <p14:tracePt t="18468" x="3208338" y="4999038"/>
          <p14:tracePt t="18493" x="3200400" y="5029200"/>
          <p14:tracePt t="18511" x="3200400" y="5059363"/>
          <p14:tracePt t="18532" x="3192463" y="5075238"/>
          <p14:tracePt t="18558" x="3192463" y="5097463"/>
          <p14:tracePt t="18582" x="3192463" y="5121275"/>
          <p14:tracePt t="18598" x="3192463" y="5135563"/>
          <p14:tracePt t="18620" x="3192463" y="5159375"/>
          <p14:tracePt t="18646" x="3192463" y="5173663"/>
          <p14:tracePt t="18660" x="3192463" y="5203825"/>
          <p14:tracePt t="18686" x="3192463" y="5241925"/>
          <p14:tracePt t="18709" x="3192463" y="5303838"/>
          <p14:tracePt t="18727" x="3192463" y="5356225"/>
          <p14:tracePt t="18749" x="3192463" y="5372100"/>
          <p14:tracePt t="18772" x="3192463" y="5380038"/>
          <p14:tracePt t="19031" x="3192463" y="5387975"/>
          <p14:tracePt t="19050" x="3192463" y="5410200"/>
          <p14:tracePt t="19073" x="3200400" y="5418138"/>
          <p14:tracePt t="19100" x="3200400" y="5426075"/>
          <p14:tracePt t="19151" x="3200400" y="5432425"/>
          <p14:tracePt t="19177" x="3200400" y="5440363"/>
          <p14:tracePt t="19584" x="3208338" y="5440363"/>
          <p14:tracePt t="19671" x="3216275" y="5448300"/>
          <p14:tracePt t="19693" x="3222625" y="5456238"/>
          <p14:tracePt t="19711" x="3230563" y="5456238"/>
          <p14:tracePt t="19732" x="3238500" y="5464175"/>
          <p14:tracePt t="22753" x="3246438" y="5464175"/>
          <p14:tracePt t="22777" x="3246438" y="5448300"/>
          <p14:tracePt t="22796" x="3246438" y="5426075"/>
          <p14:tracePt t="22813" x="3254375" y="5402263"/>
          <p14:tracePt t="22841" x="3254375" y="5387975"/>
          <p14:tracePt t="22862" x="3254375" y="5372100"/>
          <p14:tracePt t="22878" x="3254375" y="5349875"/>
          <p14:tracePt t="22911" x="3254375" y="5318125"/>
          <p14:tracePt t="22928" x="3254375" y="5287963"/>
          <p14:tracePt t="22945" x="3254375" y="5257800"/>
          <p14:tracePt t="22965" x="3254375" y="5219700"/>
          <p14:tracePt t="22981" x="3254375" y="5203825"/>
          <p14:tracePt t="23005" x="3260725" y="5197475"/>
          <p14:tracePt t="23031" x="3260725" y="5181600"/>
          <p14:tracePt t="23049" x="3260725" y="5159375"/>
          <p14:tracePt t="23072" x="3260725" y="5135563"/>
          <p14:tracePt t="23092" x="3260725" y="5105400"/>
          <p14:tracePt t="23117" x="3260725" y="5075238"/>
          <p14:tracePt t="23132" x="3260725" y="5045075"/>
          <p14:tracePt t="23156" x="3260725" y="5021263"/>
          <p14:tracePt t="23181" x="3268663" y="4999038"/>
          <p14:tracePt t="23199" x="3268663" y="4968875"/>
          <p14:tracePt t="23222" x="3268663" y="4930775"/>
          <p14:tracePt t="23245" x="3268663" y="4899025"/>
          <p14:tracePt t="23261" x="3268663" y="4854575"/>
          <p14:tracePt t="23295" x="3276600" y="4800600"/>
          <p14:tracePt t="23311" x="3276600" y="4770438"/>
          <p14:tracePt t="23328" x="3276600" y="4732338"/>
          <p14:tracePt t="23348" x="3276600" y="4686300"/>
          <p14:tracePt t="23373" x="3276600" y="4648200"/>
          <p14:tracePt t="23389" x="3276600" y="4610100"/>
          <p14:tracePt t="23413" x="3276600" y="4556125"/>
          <p14:tracePt t="23437" x="3276600" y="4525963"/>
          <p14:tracePt t="23461" x="3276600" y="4503738"/>
          <p14:tracePt t="23477" x="3276600" y="4465638"/>
          <p14:tracePt t="23501" x="3276600" y="4441825"/>
          <p14:tracePt t="23525" x="3276600" y="4427538"/>
          <p14:tracePt t="23541" x="3276600" y="4411663"/>
          <p14:tracePt t="23565" x="3276600" y="4389438"/>
          <p14:tracePt t="23589" x="3276600" y="4373563"/>
          <p14:tracePt t="23605" x="3276600" y="4359275"/>
          <p14:tracePt t="23629" x="3276600" y="4335463"/>
          <p14:tracePt t="23653" x="3276600" y="4313238"/>
          <p14:tracePt t="23669" x="3276600" y="4297363"/>
          <p14:tracePt t="23694" x="3276600" y="4283075"/>
          <p14:tracePt t="23717" x="3276600" y="4267200"/>
          <p14:tracePt t="23741" x="3276600" y="4237038"/>
          <p14:tracePt t="23759" x="3276600" y="4213225"/>
          <p14:tracePt t="23781" x="3268663" y="4198938"/>
          <p14:tracePt t="23804" x="3268663" y="4191000"/>
          <p14:tracePt t="23823" x="3268663" y="4183063"/>
          <p14:tracePt t="23845" x="3268663" y="4168775"/>
          <p14:tracePt t="23868" x="3268663" y="4144963"/>
          <p14:tracePt t="23885" x="3268663" y="4130675"/>
          <p14:tracePt t="23909" x="3268663" y="4106863"/>
          <p14:tracePt t="23933" x="3268663" y="4092575"/>
          <p14:tracePt t="23949" x="3260725" y="4068763"/>
          <p14:tracePt t="23973" x="3260725" y="4060825"/>
          <p14:tracePt t="23997" x="3260725" y="4046538"/>
          <p14:tracePt t="24012" x="3260725" y="4022725"/>
          <p14:tracePt t="24036" x="3260725" y="4016375"/>
          <p14:tracePt t="24060" x="3260725" y="4008438"/>
          <p14:tracePt t="24076" x="3260725" y="4000500"/>
          <p14:tracePt t="24102" x="3260725" y="3992563"/>
          <p14:tracePt t="24124" x="3260725" y="3984625"/>
          <p14:tracePt t="24140" x="3260725" y="3970338"/>
          <p14:tracePt t="24165" x="3260725" y="3954463"/>
          <p14:tracePt t="24188" x="3260725" y="3940175"/>
          <p14:tracePt t="24213" x="3260725" y="3932238"/>
          <p14:tracePt t="24235" x="3260725" y="3924300"/>
          <p14:tracePt t="24264" x="3260725" y="3908425"/>
          <p14:tracePt t="24295" x="3260725" y="3902075"/>
          <p14:tracePt t="24317" x="3260725" y="3894138"/>
          <p14:tracePt t="24340" x="3260725" y="3886200"/>
          <p14:tracePt t="29900" x="3268663" y="3886200"/>
          <p14:tracePt t="29910" x="3421063" y="3878263"/>
          <p14:tracePt t="29933" x="3978275" y="3863975"/>
          <p14:tracePt t="29957" x="4144963" y="3863975"/>
          <p14:tracePt t="29984" x="4206875" y="3856038"/>
          <p14:tracePt t="29997" x="4305300" y="3856038"/>
          <p14:tracePt t="30021" x="4602163" y="3825875"/>
          <p14:tracePt t="30045" x="4922838" y="3802063"/>
          <p14:tracePt t="30063" x="5211763" y="3771900"/>
          <p14:tracePt t="30088" x="5448300" y="3749675"/>
          <p14:tracePt t="30096" x="5524500" y="3741738"/>
          <p14:tracePt t="30110" x="5592763" y="3733800"/>
          <p14:tracePt t="30127" x="5638800" y="3733800"/>
          <p14:tracePt t="30146" x="5676900" y="3725863"/>
          <p14:tracePt t="30149" x="5692775" y="3725863"/>
          <p14:tracePt t="30160" x="5737225" y="3717925"/>
          <p14:tracePt t="30177" x="5813425" y="3717925"/>
          <p14:tracePt t="30195" x="5897563" y="3711575"/>
          <p14:tracePt t="30211" x="5951538" y="3703638"/>
          <p14:tracePt t="30227" x="5997575" y="3703638"/>
          <p14:tracePt t="30230" x="6019800" y="3695700"/>
          <p14:tracePt t="30246" x="6042025" y="3695700"/>
          <p14:tracePt t="30272" x="6057900" y="3695700"/>
          <p14:tracePt t="30284" x="6080125" y="3687763"/>
          <p14:tracePt t="30294" x="6088063" y="3687763"/>
          <p14:tracePt t="30310" x="6103938" y="3687763"/>
          <p14:tracePt t="30328" x="6111875" y="3687763"/>
          <p14:tracePt t="30334" x="6118225" y="3687763"/>
          <p14:tracePt t="30360" x="6126163" y="3687763"/>
          <p14:tracePt t="30532" x="6126163" y="3679825"/>
          <p14:tracePt t="30556" x="6134100" y="3679825"/>
          <p14:tracePt t="30608" x="6142038" y="3679825"/>
          <p14:tracePt t="30628" x="6142038" y="3673475"/>
          <p14:tracePt t="30698" x="6149975" y="3673475"/>
          <p14:tracePt t="30712" x="6156325" y="3673475"/>
          <p14:tracePt t="30726" x="6156325" y="3665538"/>
          <p14:tracePt t="30744" x="6164263" y="3665538"/>
          <p14:tracePt t="30760" x="6172200" y="3665538"/>
          <p14:tracePt t="30777" x="6172200" y="3657600"/>
          <p14:tracePt t="30794" x="6180138" y="3657600"/>
          <p14:tracePt t="30829" x="6180138" y="3649663"/>
          <p14:tracePt t="30943" x="6188075" y="3649663"/>
          <p14:tracePt t="31047" x="6188075" y="3641725"/>
          <p14:tracePt t="40732" x="6172200" y="3641725"/>
          <p14:tracePt t="40738" x="6164263" y="3641725"/>
          <p14:tracePt t="40747" x="6142038" y="3641725"/>
          <p14:tracePt t="40751" x="6134100" y="3641725"/>
          <p14:tracePt t="40759" x="6111875" y="3641725"/>
          <p14:tracePt t="40776" x="6088063" y="3641725"/>
          <p14:tracePt t="40793" x="6073775" y="3641725"/>
          <p14:tracePt t="40796" x="6049963" y="3649663"/>
          <p14:tracePt t="40809" x="6019800" y="3649663"/>
          <p14:tracePt t="40826" x="5943600" y="3649663"/>
          <p14:tracePt t="40829" x="5905500" y="3649663"/>
          <p14:tracePt t="40842" x="5845175" y="3649663"/>
          <p14:tracePt t="40859" x="5722938" y="3641725"/>
          <p14:tracePt t="40876" x="5570538" y="3627438"/>
          <p14:tracePt t="40892" x="5470525" y="3611563"/>
          <p14:tracePt t="40909" x="5387975" y="3597275"/>
          <p14:tracePt t="40926" x="5311775" y="3589338"/>
          <p14:tracePt t="40943" x="5249863" y="3581400"/>
          <p14:tracePt t="40960" x="5211763" y="3573463"/>
          <p14:tracePt t="40976" x="5113338" y="3565525"/>
          <p14:tracePt t="40994" x="4991100" y="3559175"/>
          <p14:tracePt t="41016" x="4899025" y="3551238"/>
          <p14:tracePt t="41040" x="4822825" y="3543300"/>
          <p14:tracePt t="41059" x="4770438" y="3543300"/>
          <p14:tracePt t="41079" x="4678363" y="3535363"/>
          <p14:tracePt t="41101" x="4587875" y="3527425"/>
          <p14:tracePt t="41125" x="4518025" y="3513138"/>
          <p14:tracePt t="41141" x="4457700" y="3497263"/>
          <p14:tracePt t="41161" x="4403725" y="3489325"/>
          <p14:tracePt t="41177" x="4381500" y="3475038"/>
          <p14:tracePt t="41193" x="4321175" y="3467100"/>
          <p14:tracePt t="41198" x="4289425" y="3459163"/>
          <p14:tracePt t="41210" x="4237038" y="3444875"/>
          <p14:tracePt t="41226" x="4213225" y="3444875"/>
          <p14:tracePt t="41243" x="4144963" y="3436938"/>
          <p14:tracePt t="41263" x="4092575" y="3413125"/>
          <p14:tracePt t="41276" x="4046538" y="3413125"/>
          <p14:tracePt t="41301" x="4008438" y="3398838"/>
          <p14:tracePt t="41325" x="3970338" y="3390900"/>
          <p14:tracePt t="41343" x="3924300" y="3375025"/>
          <p14:tracePt t="41364" x="3886200" y="3360738"/>
          <p14:tracePt t="41388" x="3848100" y="3344863"/>
          <p14:tracePt t="41397" x="3832225" y="3344863"/>
          <p14:tracePt t="41409" x="3817938" y="3336925"/>
          <p14:tracePt t="41426" x="3787775" y="3322638"/>
          <p14:tracePt t="41442" x="3749675" y="3306763"/>
          <p14:tracePt t="41445" x="3741738" y="3298825"/>
          <p14:tracePt t="41469" x="3717925" y="3298825"/>
          <p14:tracePt t="41479" x="3679825" y="3276600"/>
          <p14:tracePt t="41501" x="3657600" y="3268663"/>
          <p14:tracePt t="41524" x="3641725" y="3260725"/>
          <p14:tracePt t="41542" x="3619500" y="3254375"/>
          <p14:tracePt t="41564" x="3603625" y="3246438"/>
          <p14:tracePt t="41589" x="3589338" y="3230563"/>
          <p14:tracePt t="41606" x="3573463" y="3216275"/>
          <p14:tracePt t="41633" x="3559175" y="3208338"/>
          <p14:tracePt t="41653" x="3543300" y="3192463"/>
          <p14:tracePt t="41678" x="3535363" y="3178175"/>
          <p14:tracePt t="41695" x="3527425" y="3162300"/>
          <p14:tracePt t="41717" x="3513138" y="3140075"/>
          <p14:tracePt t="41743" x="3497263" y="3124200"/>
          <p14:tracePt t="41758" x="3489325" y="3101975"/>
          <p14:tracePt t="41782" x="3482975" y="3094038"/>
          <p14:tracePt t="41804" x="3475038" y="3078163"/>
          <p14:tracePt t="41844" x="3475038" y="3070225"/>
          <p14:tracePt t="41886" x="3467100" y="3063875"/>
          <p14:tracePt t="41918" x="3467100" y="3055938"/>
          <p14:tracePt t="41958" x="3459163" y="3048000"/>
          <p14:tracePt t="42007" x="3459163" y="3040063"/>
          <p14:tracePt t="42048" x="3459163" y="3032125"/>
          <p14:tracePt t="42070" x="3459163" y="3025775"/>
          <p14:tracePt t="42108" x="3459163" y="3017838"/>
          <p14:tracePt t="42132" x="3459163" y="3009900"/>
          <p14:tracePt t="42175" x="3451225" y="3001963"/>
          <p14:tracePt t="42205" x="3451225" y="2994025"/>
          <p14:tracePt t="54046" x="3451225" y="2987675"/>
          <p14:tracePt t="54063" x="3559175" y="2887663"/>
          <p14:tracePt t="54084" x="3649663" y="2803525"/>
          <p14:tracePt t="54109" x="3711575" y="2743200"/>
          <p14:tracePt t="54127" x="3771900" y="2674938"/>
          <p14:tracePt t="54140" x="3810000" y="2651125"/>
          <p14:tracePt t="54158" x="3886200" y="2590800"/>
          <p14:tracePt t="54174" x="3894138" y="2574925"/>
          <p14:tracePt t="54191" x="3908425" y="2574925"/>
          <p14:tracePt t="54208" x="3932238" y="2560638"/>
          <p14:tracePt t="54241" x="3984625" y="2422525"/>
          <p14:tracePt t="54258" x="4054475" y="2155825"/>
          <p14:tracePt t="54274" x="4092575" y="2035175"/>
          <p14:tracePt t="54293" x="4106863" y="1943100"/>
          <p14:tracePt t="54311" x="4106863" y="1889125"/>
          <p14:tracePt t="54422" x="4114800" y="1882775"/>
          <p14:tracePt t="54446" x="4130675" y="1858963"/>
          <p14:tracePt t="54469" x="4160838" y="1806575"/>
          <p14:tracePt t="54478" x="4168775" y="1782763"/>
          <p14:tracePt t="54493" x="4198938" y="1744663"/>
          <p14:tracePt t="54508" x="4198938" y="1736725"/>
          <p14:tracePt t="54526" x="4206875" y="1730375"/>
          <p14:tracePt t="54542" x="4221163" y="1722438"/>
          <p14:tracePt t="54558" x="4221163" y="1714500"/>
          <p14:tracePt t="54589" x="4229100" y="1714500"/>
          <p14:tracePt t="54599" x="4229100" y="1706563"/>
          <p14:tracePt t="54612" x="4237038" y="1698625"/>
          <p14:tracePt t="54624" x="4251325" y="1692275"/>
          <p14:tracePt t="54641" x="4259263" y="1684338"/>
          <p14:tracePt t="54644" x="4275138" y="1684338"/>
          <p14:tracePt t="54657" x="4283075" y="1676400"/>
          <p14:tracePt t="54675" x="4297363" y="1668463"/>
          <p14:tracePt t="54691" x="4305300" y="1668463"/>
          <p14:tracePt t="54708" x="4313238" y="1660525"/>
          <p14:tracePt t="54724" x="4321175" y="1660525"/>
          <p14:tracePt t="54745" x="4327525" y="1660525"/>
          <p14:tracePt t="54761" x="4335463" y="1660525"/>
          <p14:tracePt t="54775" x="4343400" y="1654175"/>
          <p14:tracePt t="54807" x="4351338" y="1654175"/>
          <p14:tracePt t="54902" x="4359275" y="1654175"/>
          <p14:tracePt t="55045" x="4365625" y="1654175"/>
          <p14:tracePt t="55061" x="4373563" y="1654175"/>
          <p14:tracePt t="55070" x="4381500" y="1660525"/>
          <p14:tracePt t="55090" x="4389438" y="1668463"/>
          <p14:tracePt t="55095" x="4397375" y="1676400"/>
          <p14:tracePt t="55110" x="4403725" y="1684338"/>
          <p14:tracePt t="55125" x="4419600" y="1692275"/>
          <p14:tracePt t="55141" x="4427538" y="1698625"/>
          <p14:tracePt t="55157" x="4427538" y="1706563"/>
          <p14:tracePt t="55174" x="4441825" y="1706563"/>
          <p14:tracePt t="55191" x="4449763" y="1714500"/>
          <p14:tracePt t="55207" x="4457700" y="1722438"/>
          <p14:tracePt t="55224" x="4465638" y="1736725"/>
          <p14:tracePt t="55240" x="4473575" y="1744663"/>
          <p14:tracePt t="55245" x="4479925" y="1752600"/>
          <p14:tracePt t="55261" x="4487863" y="1760538"/>
          <p14:tracePt t="55277" x="4495800" y="1760538"/>
          <p14:tracePt t="55292" x="4495800" y="1768475"/>
          <p14:tracePt t="55309" x="4503738" y="1768475"/>
          <p14:tracePt t="55324" x="4503738" y="1774825"/>
          <p14:tracePt t="55340" x="4511675" y="1782763"/>
          <p14:tracePt t="55374" x="4518025" y="1782763"/>
          <p14:tracePt t="55390" x="4525963" y="1798638"/>
          <p14:tracePt t="55414" x="4549775" y="1812925"/>
          <p14:tracePt t="55438" x="4549775" y="1820863"/>
          <p14:tracePt t="55483" x="4556125" y="1828800"/>
          <p14:tracePt t="55533" x="4556125" y="1836738"/>
          <p14:tracePt t="55559" x="4572000" y="1836738"/>
          <p14:tracePt t="55606" x="4572000" y="1844675"/>
          <p14:tracePt t="55639" x="4579938" y="1844675"/>
          <p14:tracePt t="55983" x="4587875" y="1844675"/>
          <p14:tracePt t="56042" x="4594225" y="1844675"/>
          <p14:tracePt t="56054" x="4602163" y="1844675"/>
          <p14:tracePt t="56078" x="4610100" y="1851025"/>
          <p14:tracePt t="56105" x="4625975" y="1851025"/>
          <p14:tracePt t="56124" x="4632325" y="1858963"/>
          <p14:tracePt t="56142" x="4640263" y="1858963"/>
          <p14:tracePt t="56198" x="4648200" y="1858963"/>
          <p14:tracePt t="56271" x="4656138" y="1858963"/>
          <p14:tracePt t="61389" x="4656138" y="1851025"/>
          <p14:tracePt t="61412" x="4656138" y="1844675"/>
          <p14:tracePt t="61429" x="4656138" y="1828800"/>
          <p14:tracePt t="61453" x="4656138" y="1812925"/>
          <p14:tracePt t="61478" x="4656138" y="1806575"/>
          <p14:tracePt t="61494" x="4656138" y="1790700"/>
          <p14:tracePt t="61518" x="4656138" y="1774825"/>
          <p14:tracePt t="61546" x="4656138" y="1768475"/>
          <p14:tracePt t="61558" x="4656138" y="1752600"/>
          <p14:tracePt t="61582" x="4656138" y="1736725"/>
          <p14:tracePt t="61604" x="4656138" y="1730375"/>
          <p14:tracePt t="61628" x="4656138" y="1722438"/>
          <p14:tracePt t="61644" x="4656138" y="1714500"/>
          <p14:tracePt t="61670" x="4656138" y="1706563"/>
          <p14:tracePt t="61694" x="4656138" y="1698625"/>
          <p14:tracePt t="61709" x="4656138" y="1684338"/>
          <p14:tracePt t="61741" x="4656138" y="1676400"/>
          <p14:tracePt t="61758" x="4656138" y="1668463"/>
          <p14:tracePt t="61773" x="4656138" y="1654175"/>
          <p14:tracePt t="61814" x="4656138" y="1646238"/>
          <p14:tracePt t="61838" x="4656138" y="1630363"/>
          <p14:tracePt t="61893" x="4656138" y="1622425"/>
          <p14:tracePt t="61975" x="4656138" y="1616075"/>
          <p14:tracePt t="61990" x="4656138" y="1608138"/>
          <p14:tracePt t="62036" x="4656138" y="1600200"/>
          <p14:tracePt t="62053" x="4656138" y="1584325"/>
          <p14:tracePt t="62101" x="4656138" y="1577975"/>
          <p14:tracePt t="62117" x="4656138" y="1570038"/>
          <p14:tracePt t="62191" x="4656138" y="1562100"/>
          <p14:tracePt t="62253" x="4656138" y="1554163"/>
          <p14:tracePt t="62306" x="4656138" y="1546225"/>
          <p14:tracePt t="62321" x="4664075" y="1546225"/>
          <p14:tracePt t="62341" x="4664075" y="1539875"/>
          <p14:tracePt t="62381" x="4664075" y="1531938"/>
          <p14:tracePt t="62404" x="4670425" y="1524000"/>
          <p14:tracePt t="68902" x="4670425" y="1531938"/>
          <p14:tracePt t="68927" x="4670425" y="1592263"/>
          <p14:tracePt t="68943" x="4670425" y="1646238"/>
          <p14:tracePt t="68965" x="4670425" y="1668463"/>
          <p14:tracePt t="68988" x="4670425" y="1684338"/>
          <p14:tracePt t="69012" x="4670425" y="1692275"/>
          <p14:tracePt t="69031" x="4670425" y="1706563"/>
          <p14:tracePt t="69058" x="4670425" y="1714500"/>
          <p14:tracePt t="69069" x="4670425" y="1736725"/>
          <p14:tracePt t="69093" x="4678363" y="1752600"/>
          <p14:tracePt t="69117" x="4678363" y="1774825"/>
          <p14:tracePt t="69143" x="4678363" y="1798638"/>
          <p14:tracePt t="69159" x="4678363" y="1806575"/>
          <p14:tracePt t="69182" x="4686300" y="1820863"/>
          <p14:tracePt t="69204" x="4686300" y="1836738"/>
          <p14:tracePt t="69222" x="4686300" y="1851025"/>
          <p14:tracePt t="69244" x="4694238" y="1866900"/>
          <p14:tracePt t="69268" x="4694238" y="1889125"/>
          <p14:tracePt t="69285" x="4702175" y="1912938"/>
          <p14:tracePt t="69311" x="4702175" y="1927225"/>
          <p14:tracePt t="69332" x="4702175" y="1935163"/>
          <p14:tracePt t="69349" x="4702175" y="1951038"/>
          <p14:tracePt t="69372" x="4702175" y="1958975"/>
          <p14:tracePt t="69405" x="4702175" y="1965325"/>
          <p14:tracePt t="69448" x="4708525" y="1973263"/>
          <p14:tracePt t="69471" x="4708525" y="1997075"/>
          <p14:tracePt t="69489" x="4716463" y="2019300"/>
          <p14:tracePt t="69511" x="4716463" y="2027238"/>
          <p14:tracePt t="69535" x="4716463" y="2035175"/>
          <p14:tracePt t="69556" x="4716463" y="2041525"/>
          <p14:tracePt t="69597" x="4716463" y="2049463"/>
          <p14:tracePt t="69637" x="4716463" y="2065338"/>
          <p14:tracePt t="69661" x="4716463" y="2073275"/>
          <p14:tracePt t="69685" x="4716463" y="2079625"/>
          <p14:tracePt t="69701" x="4716463" y="2095500"/>
          <p14:tracePt t="69726" x="4716463" y="2103438"/>
          <p14:tracePt t="69750" x="4716463" y="2111375"/>
          <p14:tracePt t="69809" x="4716463" y="2117725"/>
          <p14:tracePt t="69862" x="4708525" y="2125663"/>
          <p14:tracePt t="69902" x="4708525" y="2141538"/>
          <p14:tracePt t="70015" x="4708525" y="2149475"/>
          <p14:tracePt t="76774" x="4708525" y="2141538"/>
          <p14:tracePt t="76792" x="4708525" y="2019300"/>
          <p14:tracePt t="76814" x="4754563" y="1790700"/>
          <p14:tracePt t="76836" x="4784725" y="1668463"/>
          <p14:tracePt t="76855" x="4800600" y="1608138"/>
          <p14:tracePt t="76876" x="4808538" y="1577975"/>
          <p14:tracePt t="76900" x="4830763" y="1508125"/>
          <p14:tracePt t="76908" x="4838700" y="1485900"/>
          <p14:tracePt t="76921" x="4846638" y="1470025"/>
          <p14:tracePt t="76938" x="4876800" y="1409700"/>
          <p14:tracePt t="76942" x="4899025" y="1379538"/>
          <p14:tracePt t="76958" x="4922838" y="1333500"/>
          <p14:tracePt t="76973" x="4945063" y="1303338"/>
          <p14:tracePt t="76989" x="4975225" y="1235075"/>
          <p14:tracePt t="77012" x="5006975" y="1189038"/>
          <p14:tracePt t="77037" x="5037138" y="1150938"/>
          <p14:tracePt t="77055" x="5059363" y="1096963"/>
          <p14:tracePt t="77077" x="5113338" y="1044575"/>
          <p14:tracePt t="77101" x="5135563" y="1012825"/>
          <p14:tracePt t="77117" x="5151438" y="990600"/>
          <p14:tracePt t="77141" x="5165725" y="974725"/>
          <p14:tracePt t="77149" x="5165725" y="968375"/>
          <p14:tracePt t="77157" x="5181600" y="960438"/>
          <p14:tracePt t="77174" x="5181600" y="944563"/>
          <p14:tracePt t="77189" x="5203825" y="930275"/>
          <p14:tracePt t="77204" x="5211763" y="914400"/>
          <p14:tracePt t="77221" x="5219700" y="906463"/>
          <p14:tracePt t="77239" x="5241925" y="876300"/>
          <p14:tracePt t="77272" x="5241925" y="860425"/>
          <p14:tracePt t="77289" x="5257800" y="838200"/>
          <p14:tracePt t="77305" x="5265738" y="822325"/>
          <p14:tracePt t="77328" x="5273675" y="815975"/>
          <p14:tracePt t="77341" x="5280025" y="808038"/>
          <p14:tracePt t="77364" x="5280025" y="800100"/>
          <p14:tracePt t="77454" x="5287963" y="792163"/>
          <p14:tracePt t="77470" x="5287963" y="777875"/>
          <p14:tracePt t="77495" x="5295900" y="769938"/>
          <p14:tracePt t="77518" x="5303838" y="754063"/>
          <p14:tracePt t="77538" x="5303838" y="746125"/>
          <p14:tracePt t="77580" x="5311775" y="739775"/>
          <p14:tracePt t="77596" x="5311775" y="731838"/>
          <p14:tracePt t="77621" x="5318125" y="731838"/>
          <p14:tracePt t="77677" x="5318125" y="723900"/>
          <p14:tracePt t="91567"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DDF3-4707-4389-AE11-35540BE05B7F}"/>
              </a:ext>
            </a:extLst>
          </p:cNvPr>
          <p:cNvSpPr>
            <a:spLocks noGrp="1"/>
          </p:cNvSpPr>
          <p:nvPr>
            <p:ph type="title"/>
          </p:nvPr>
        </p:nvSpPr>
        <p:spPr/>
        <p:txBody>
          <a:bodyPr/>
          <a:lstStyle/>
          <a:p>
            <a:r>
              <a:rPr lang="ja-JP" altLang="en-US" dirty="0"/>
              <a:t>主な関連法令</a:t>
            </a:r>
          </a:p>
        </p:txBody>
      </p:sp>
      <p:sp>
        <p:nvSpPr>
          <p:cNvPr id="3" name="コンテンツ プレースホルダー 2">
            <a:extLst>
              <a:ext uri="{FF2B5EF4-FFF2-40B4-BE49-F238E27FC236}">
                <a16:creationId xmlns:a16="http://schemas.microsoft.com/office/drawing/2014/main" id="{FC35A36A-42C0-4D41-8EE9-FC9C12E25470}"/>
              </a:ext>
            </a:extLst>
          </p:cNvPr>
          <p:cNvSpPr>
            <a:spLocks noGrp="1"/>
          </p:cNvSpPr>
          <p:nvPr>
            <p:ph idx="1"/>
          </p:nvPr>
        </p:nvSpPr>
        <p:spPr>
          <a:xfrm>
            <a:off x="628650" y="1538546"/>
            <a:ext cx="7886700" cy="4351338"/>
          </a:xfrm>
        </p:spPr>
        <p:txBody>
          <a:bodyPr/>
          <a:lstStyle/>
          <a:p>
            <a:r>
              <a:rPr lang="ja-JP" altLang="en-US" dirty="0"/>
              <a:t>毒物劇物取締法</a:t>
            </a:r>
            <a:br>
              <a:rPr lang="en-US" altLang="ja-JP" dirty="0"/>
            </a:br>
            <a:r>
              <a:rPr lang="ja-JP" altLang="en-US" dirty="0"/>
              <a:t>薬品庫施錠，毒劇物表示</a:t>
            </a:r>
            <a:endParaRPr lang="en-US" altLang="ja-JP" dirty="0"/>
          </a:p>
          <a:p>
            <a:r>
              <a:rPr lang="ja-JP" altLang="en-US" dirty="0"/>
              <a:t>労働安全衛生法</a:t>
            </a:r>
            <a:br>
              <a:rPr lang="en-US" altLang="ja-JP" dirty="0"/>
            </a:br>
            <a:r>
              <a:rPr lang="ja-JP" altLang="en-US" dirty="0"/>
              <a:t>設備，作業環境測定，健診，リスクアセスメント</a:t>
            </a:r>
            <a:endParaRPr lang="en-US" altLang="ja-JP" dirty="0"/>
          </a:p>
          <a:p>
            <a:r>
              <a:rPr lang="ja-JP" altLang="en-US" dirty="0"/>
              <a:t>消防法</a:t>
            </a:r>
            <a:br>
              <a:rPr lang="en-US" altLang="ja-JP" dirty="0"/>
            </a:br>
            <a:r>
              <a:rPr lang="ja-JP" altLang="en-US" dirty="0"/>
              <a:t>保管量</a:t>
            </a:r>
            <a:endParaRPr lang="en-US" altLang="ja-JP" dirty="0"/>
          </a:p>
          <a:p>
            <a:r>
              <a:rPr lang="ja-JP" altLang="en-US" dirty="0"/>
              <a:t>その他　警察からの依頼</a:t>
            </a:r>
            <a:br>
              <a:rPr lang="en-US" altLang="ja-JP" dirty="0"/>
            </a:br>
            <a:r>
              <a:rPr lang="ja-JP" altLang="en-US" dirty="0"/>
              <a:t>爆発物（硝酸アンモニウム，尿素，アセトン，ヘキサミン，硝酸カリウム）は，毒劇物に準じた扱い　</a:t>
            </a:r>
          </a:p>
        </p:txBody>
      </p:sp>
      <p:pic>
        <p:nvPicPr>
          <p:cNvPr id="4" name="オーディオ 3">
            <a:hlinkClick r:id="" action="ppaction://media"/>
            <a:extLst>
              <a:ext uri="{FF2B5EF4-FFF2-40B4-BE49-F238E27FC236}">
                <a16:creationId xmlns:a16="http://schemas.microsoft.com/office/drawing/2014/main" id="{FC49721B-4282-4EBD-B20D-1ED2E40AD7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688041"/>
      </p:ext>
    </p:extLst>
  </p:cSld>
  <p:clrMapOvr>
    <a:masterClrMapping/>
  </p:clrMapOvr>
  <mc:AlternateContent xmlns:mc="http://schemas.openxmlformats.org/markup-compatibility/2006">
    <mc:Choice xmlns:p14="http://schemas.microsoft.com/office/powerpoint/2010/main" Requires="p14">
      <p:transition spd="slow" p14:dur="2000" advTm="75688"/>
    </mc:Choice>
    <mc:Fallback>
      <p:transition spd="slow" advTm="7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416" x="736600" y="1795463"/>
          <p14:tracePt t="24840" x="725488" y="1855788"/>
          <p14:tracePt t="24856" x="725488" y="1906588"/>
          <p14:tracePt t="24880" x="725488" y="1946275"/>
          <p14:tracePt t="24904" x="725488" y="1966913"/>
          <p14:tracePt t="24920" x="725488" y="2006600"/>
          <p14:tracePt t="24944" x="725488" y="2047875"/>
          <p14:tracePt t="24968" x="715963" y="2087563"/>
          <p14:tracePt t="24992" x="715963" y="2127250"/>
          <p14:tracePt t="25008" x="715963" y="2189163"/>
          <p14:tracePt t="25032" x="715963" y="2259013"/>
          <p14:tracePt t="25056" x="715963" y="2268538"/>
          <p14:tracePt t="25072" x="715963" y="2279650"/>
          <p14:tracePt t="25096" x="715963" y="2289175"/>
          <p14:tracePt t="25120" x="715963" y="2330450"/>
          <p14:tracePt t="25144" x="715963" y="2390775"/>
          <p14:tracePt t="25160" x="715963" y="2430463"/>
          <p14:tracePt t="25184" x="715963" y="2451100"/>
          <p14:tracePt t="25209" x="715963" y="2460625"/>
          <p14:tracePt t="25232" x="715963" y="2470150"/>
          <p14:tracePt t="25248" x="715963" y="2481263"/>
          <p14:tracePt t="25272" x="715963" y="2490788"/>
          <p14:tracePt t="25296" x="715963" y="2511425"/>
          <p14:tracePt t="25312" x="715963" y="2541588"/>
          <p14:tracePt t="25335" x="715963" y="2562225"/>
          <p14:tracePt t="25384" x="715963" y="2571750"/>
          <p14:tracePt t="25432" x="715963" y="2581275"/>
          <p14:tracePt t="25456" x="715963" y="2592388"/>
          <p14:tracePt t="25496" x="715963" y="2601913"/>
          <p14:tracePt t="25520" x="715963" y="2611438"/>
          <p14:tracePt t="25584" x="715963" y="2622550"/>
          <p14:tracePt t="51744" x="715963" y="2632075"/>
          <p14:tracePt t="51761" x="715963" y="2662238"/>
          <p14:tracePt t="51784" x="715963" y="2682875"/>
          <p14:tracePt t="51808" x="715963" y="2703513"/>
          <p14:tracePt t="51824" x="715963" y="2713038"/>
          <p14:tracePt t="51848" x="715963" y="2722563"/>
          <p14:tracePt t="51872" x="715963" y="2743200"/>
          <p14:tracePt t="51896" x="706438" y="2773363"/>
          <p14:tracePt t="51912" x="706438" y="2794000"/>
          <p14:tracePt t="51936" x="706438" y="2813050"/>
          <p14:tracePt t="51960" x="706438" y="2824163"/>
          <p14:tracePt t="51976" x="706438" y="2833688"/>
          <p14:tracePt t="52000" x="695325" y="2854325"/>
          <p14:tracePt t="52024" x="695325" y="2863850"/>
          <p14:tracePt t="52048" x="695325" y="2884488"/>
          <p14:tracePt t="52064" x="695325" y="2894013"/>
          <p14:tracePt t="52088" x="695325" y="2924175"/>
          <p14:tracePt t="52112" x="695325" y="2954338"/>
          <p14:tracePt t="52128" x="695325" y="2984500"/>
          <p14:tracePt t="52152" x="695325" y="3016250"/>
          <p14:tracePt t="52176" x="695325" y="3046413"/>
          <p14:tracePt t="52200" x="695325" y="3055938"/>
          <p14:tracePt t="52216" x="685800" y="3086100"/>
          <p14:tracePt t="52240" x="685800" y="3116263"/>
          <p14:tracePt t="52264" x="685800" y="3136900"/>
          <p14:tracePt t="52280" x="685800" y="3155950"/>
          <p14:tracePt t="52304" x="685800" y="3176588"/>
          <p14:tracePt t="52328" x="685800" y="3206750"/>
          <p14:tracePt t="52351" x="685800" y="3217863"/>
          <p14:tracePt t="52392" x="685800" y="3248025"/>
          <p14:tracePt t="52416" x="685800" y="3267075"/>
          <p14:tracePt t="52432" x="674688" y="3278188"/>
          <p14:tracePt t="52456" x="674688" y="3297238"/>
          <p14:tracePt t="52480" x="674688" y="3317875"/>
          <p14:tracePt t="52520" x="674688" y="3338513"/>
          <p14:tracePt t="52544" x="674688" y="3359150"/>
          <p14:tracePt t="52568" x="674688" y="3389313"/>
          <p14:tracePt t="52584" x="674688" y="3419475"/>
          <p14:tracePt t="52608" x="674688" y="3438525"/>
          <p14:tracePt t="52632" x="674688" y="3449638"/>
          <p14:tracePt t="52656" x="674688" y="3459163"/>
          <p14:tracePt t="52688" x="674688" y="3468688"/>
          <p14:tracePt t="52736" x="674688" y="3479800"/>
          <p14:tracePt t="52752" x="674688" y="3489325"/>
          <p14:tracePt t="52776" x="674688" y="3498850"/>
          <p14:tracePt t="52800" x="685800" y="3498850"/>
          <p14:tracePt t="52824" x="685800" y="3509963"/>
          <p14:tracePt t="52920" x="685800" y="3519488"/>
          <p14:tracePt t="59376" x="685800" y="3540125"/>
          <p14:tracePt t="59400" x="695325" y="3540125"/>
          <p14:tracePt t="59424" x="695325" y="3549650"/>
          <p14:tracePt t="59481" x="695325" y="3560763"/>
          <p14:tracePt t="59655" x="695325" y="3570288"/>
          <p14:tracePt t="59680" x="695325" y="3579813"/>
          <p14:tracePt t="59720" x="695325" y="3590925"/>
          <p14:tracePt t="59744" x="695325" y="3600450"/>
          <p14:tracePt t="59768" x="695325" y="3621088"/>
          <p14:tracePt t="59784" x="695325" y="3630613"/>
          <p14:tracePt t="59832" x="695325" y="3640138"/>
          <p14:tracePt t="59880" x="695325" y="3651250"/>
          <p14:tracePt t="59968" x="695325" y="3660775"/>
          <p14:tracePt t="60080" x="695325" y="3670300"/>
          <p14:tracePt t="60200" x="695325" y="3681413"/>
          <p14:tracePt t="60264" x="695325" y="3690938"/>
          <p14:tracePt t="60279" x="695325" y="3702050"/>
          <p14:tracePt t="60304" x="695325" y="3711575"/>
          <p14:tracePt t="60352" x="695325" y="3721100"/>
          <p14:tracePt t="60376" x="706438" y="3751263"/>
          <p14:tracePt t="60400" x="706438" y="3771900"/>
          <p14:tracePt t="60416" x="706438" y="3792538"/>
          <p14:tracePt t="60440" x="706438" y="3811588"/>
          <p14:tracePt t="60464" x="715963" y="3832225"/>
          <p14:tracePt t="60480" x="715963" y="3841750"/>
          <p14:tracePt t="60504" x="715963" y="3862388"/>
          <p14:tracePt t="60529" x="715963" y="3873500"/>
          <p14:tracePt t="60552" x="715963" y="3883025"/>
          <p14:tracePt t="60568" x="715963" y="3892550"/>
          <p14:tracePt t="60592" x="715963" y="3913188"/>
          <p14:tracePt t="60615" x="715963" y="3933825"/>
          <p14:tracePt t="60632" x="715963" y="3952875"/>
          <p14:tracePt t="60656" x="715963" y="3983038"/>
          <p14:tracePt t="60680" x="715963" y="4013200"/>
          <p14:tracePt t="60704" x="715963" y="4044950"/>
          <p14:tracePt t="60720" x="715963" y="4084638"/>
          <p14:tracePt t="60744" x="715963" y="4105275"/>
          <p14:tracePt t="60768" x="715963" y="4124325"/>
          <p14:tracePt t="60792" x="715963" y="4135438"/>
          <p14:tracePt t="60832" x="715963" y="4144963"/>
          <p14:tracePt t="60856" x="715963" y="4154488"/>
          <p14:tracePt t="60872" x="715963" y="4165600"/>
          <p14:tracePt t="60896" x="715963" y="4175125"/>
          <p14:tracePt t="60920" x="715963" y="4184650"/>
          <p14:tracePt t="60944" x="715963" y="4205288"/>
          <p14:tracePt t="60960" x="715963" y="4225925"/>
          <p14:tracePt t="60984" x="715963" y="4246563"/>
          <p14:tracePt t="61024" x="715963" y="4265613"/>
          <p14:tracePt t="61048" x="715963" y="4286250"/>
          <p14:tracePt t="61073" x="706438" y="4295775"/>
          <p14:tracePt t="61096" x="706438" y="4306888"/>
          <p14:tracePt t="61136" x="706438" y="4316413"/>
          <p14:tracePt t="61184" x="706438" y="4325938"/>
          <p14:tracePt t="61224" x="706438" y="4337050"/>
          <p14:tracePt t="61247" x="706438" y="4346575"/>
          <p14:tracePt t="61288" x="706438" y="4356100"/>
          <p14:tracePt t="61337" x="706438" y="4367213"/>
          <p14:tracePt t="61376" x="695325" y="4367213"/>
          <p14:tracePt t="61408" x="695325" y="4376738"/>
          <p14:tracePt t="61464" x="695325" y="4387850"/>
          <p14:tracePt t="61960" x="695325" y="4397375"/>
          <p14:tracePt t="62008" x="695325" y="4406900"/>
          <p14:tracePt t="62056" x="695325" y="4418013"/>
          <p14:tracePt t="62072" x="685800" y="4418013"/>
          <p14:tracePt t="62120" x="685800" y="4427538"/>
          <p14:tracePt t="62168" x="685800" y="4437063"/>
          <p14:tracePt t="62264" x="674688" y="4437063"/>
          <p14:tracePt t="73177"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番号プレースホルダー 5"/>
          <p:cNvSpPr txBox="1">
            <a:spLocks noGrp="1" noChangeArrowheads="1"/>
          </p:cNvSpPr>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ea typeface="ＭＳ Ｐゴシック" panose="020B0600070205080204" pitchFamily="50" charset="-128"/>
              </a:defRPr>
            </a:lvl1pPr>
            <a:lvl2pPr marL="742950" indent="-285750">
              <a:defRPr>
                <a:solidFill>
                  <a:schemeClr val="tx1"/>
                </a:solidFill>
                <a:latin typeface="Arial" panose="020B0604020202020204" pitchFamily="34" charset="0"/>
                <a:ea typeface="ＭＳ Ｐゴシック" panose="020B0600070205080204" pitchFamily="50" charset="-128"/>
              </a:defRPr>
            </a:lvl2pPr>
            <a:lvl3pPr marL="1143000" indent="-228600">
              <a:defRPr>
                <a:solidFill>
                  <a:schemeClr val="tx1"/>
                </a:solidFill>
                <a:latin typeface="Arial" panose="020B0604020202020204" pitchFamily="34" charset="0"/>
                <a:ea typeface="ＭＳ Ｐゴシック" panose="020B0600070205080204" pitchFamily="50" charset="-128"/>
              </a:defRPr>
            </a:lvl3pPr>
            <a:lvl4pPr marL="1600200" indent="-228600">
              <a:defRPr>
                <a:solidFill>
                  <a:schemeClr val="tx1"/>
                </a:solidFill>
                <a:latin typeface="Arial" panose="020B0604020202020204" pitchFamily="34" charset="0"/>
                <a:ea typeface="ＭＳ Ｐゴシック" panose="020B0600070205080204" pitchFamily="50" charset="-128"/>
              </a:defRPr>
            </a:lvl4pPr>
            <a:lvl5pPr marL="2057400" indent="-228600">
              <a:defRPr>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50" charset="-128"/>
              </a:defRPr>
            </a:lvl9pPr>
          </a:lstStyle>
          <a:p>
            <a:pPr algn="r" eaLnBrk="1" hangingPunct="1">
              <a:buFont typeface="Arial" panose="020B0604020202020204" pitchFamily="34" charset="0"/>
              <a:buNone/>
            </a:pPr>
            <a:fld id="{598F3224-617B-4331-98F1-5A7893F44656}" type="slidenum">
              <a:rPr lang="en-US" altLang="ja-JP" sz="1200">
                <a:latin typeface="Garamond" panose="02020404030301010803" pitchFamily="18" charset="0"/>
              </a:rPr>
              <a:pPr algn="r" eaLnBrk="1" hangingPunct="1">
                <a:buFont typeface="Arial" panose="020B0604020202020204" pitchFamily="34" charset="0"/>
                <a:buNone/>
              </a:pPr>
              <a:t>7</a:t>
            </a:fld>
            <a:endParaRPr lang="en-US" altLang="ja-JP" sz="1200">
              <a:latin typeface="Garamond" panose="02020404030301010803" pitchFamily="18" charset="0"/>
            </a:endParaRPr>
          </a:p>
        </p:txBody>
      </p:sp>
      <p:sp>
        <p:nvSpPr>
          <p:cNvPr id="30723" name="Rectangle 3"/>
          <p:cNvSpPr>
            <a:spLocks noGrp="1" noChangeArrowheads="1"/>
          </p:cNvSpPr>
          <p:nvPr>
            <p:ph type="body" idx="4294967295"/>
          </p:nvPr>
        </p:nvSpPr>
        <p:spPr>
          <a:xfrm>
            <a:off x="287337" y="728878"/>
            <a:ext cx="8569325" cy="5971960"/>
          </a:xfrm>
        </p:spPr>
        <p:txBody>
          <a:bodyPr>
            <a:normAutofit/>
          </a:bodyPr>
          <a:lstStyle/>
          <a:p>
            <a:pPr marL="0" indent="0" eaLnBrk="1" hangingPunct="1">
              <a:buNone/>
            </a:pPr>
            <a:r>
              <a:rPr lang="ja-JP" altLang="en-US" dirty="0"/>
              <a:t>有機溶剤　</a:t>
            </a:r>
            <a:r>
              <a:rPr lang="en-US" altLang="ja-JP" dirty="0"/>
              <a:t>44</a:t>
            </a:r>
            <a:r>
              <a:rPr lang="ja-JP" altLang="en-US" dirty="0"/>
              <a:t>種　　　　　　</a:t>
            </a:r>
            <a:br>
              <a:rPr lang="en-US" altLang="ja-JP" dirty="0"/>
            </a:br>
            <a:r>
              <a:rPr lang="ja-JP" altLang="en-US" dirty="0"/>
              <a:t>　　</a:t>
            </a:r>
            <a:r>
              <a:rPr lang="ja-JP" altLang="en-US" dirty="0">
                <a:solidFill>
                  <a:srgbClr val="FF0000"/>
                </a:solidFill>
              </a:rPr>
              <a:t>第１種</a:t>
            </a:r>
            <a:r>
              <a:rPr lang="ja-JP" altLang="en-US" dirty="0"/>
              <a:t>　</a:t>
            </a:r>
            <a:r>
              <a:rPr lang="ja-JP" altLang="en-US" sz="2400" dirty="0"/>
              <a:t>毒性高く揮発しやすい</a:t>
            </a:r>
            <a:r>
              <a:rPr lang="ja-JP" altLang="en-US" dirty="0"/>
              <a:t>　</a:t>
            </a:r>
            <a:r>
              <a:rPr lang="en-US" altLang="ja-JP" sz="2400" dirty="0"/>
              <a:t>2</a:t>
            </a:r>
            <a:r>
              <a:rPr lang="ja-JP" altLang="en-US" sz="2000" dirty="0"/>
              <a:t>種　</a:t>
            </a:r>
            <a:r>
              <a:rPr lang="ja-JP" altLang="en-US" sz="2000" u="sng" dirty="0"/>
              <a:t>発がん性</a:t>
            </a:r>
            <a:r>
              <a:rPr lang="en-US" altLang="ja-JP" sz="2000" u="sng" dirty="0"/>
              <a:t>10</a:t>
            </a:r>
            <a:r>
              <a:rPr lang="ja-JP" altLang="en-US" sz="2000" u="sng" dirty="0"/>
              <a:t>種　特化へ</a:t>
            </a:r>
            <a:endParaRPr lang="en-US" altLang="ja-JP" u="sng" dirty="0"/>
          </a:p>
          <a:p>
            <a:pPr eaLnBrk="1" hangingPunct="1">
              <a:buFont typeface="Wingdings" panose="05000000000000000000" pitchFamily="2" charset="2"/>
              <a:buNone/>
            </a:pPr>
            <a:r>
              <a:rPr lang="ja-JP" altLang="en-US" dirty="0"/>
              <a:t>　　</a:t>
            </a:r>
            <a:r>
              <a:rPr lang="ja-JP" altLang="en-US" dirty="0">
                <a:solidFill>
                  <a:srgbClr val="FFFF00"/>
                </a:solidFill>
              </a:rPr>
              <a:t>第２種</a:t>
            </a:r>
            <a:r>
              <a:rPr lang="ja-JP" altLang="en-US" dirty="0"/>
              <a:t>　</a:t>
            </a:r>
            <a:r>
              <a:rPr lang="ja-JP" altLang="en-US" sz="2400" dirty="0"/>
              <a:t>トルエン，キシレン，メタノールなど</a:t>
            </a:r>
            <a:r>
              <a:rPr lang="en-US" altLang="ja-JP" sz="2400" dirty="0"/>
              <a:t>35</a:t>
            </a:r>
            <a:r>
              <a:rPr lang="ja-JP" altLang="en-US" sz="2400" dirty="0"/>
              <a:t>種</a:t>
            </a:r>
            <a:endParaRPr lang="en-US" altLang="ja-JP" dirty="0"/>
          </a:p>
          <a:p>
            <a:pPr eaLnBrk="1" hangingPunct="1">
              <a:buFont typeface="Wingdings" panose="05000000000000000000" pitchFamily="2" charset="2"/>
              <a:buNone/>
            </a:pPr>
            <a:r>
              <a:rPr lang="ja-JP" altLang="en-US" dirty="0"/>
              <a:t>　　</a:t>
            </a:r>
            <a:r>
              <a:rPr lang="ja-JP" altLang="en-US" dirty="0">
                <a:solidFill>
                  <a:srgbClr val="0000FF"/>
                </a:solidFill>
              </a:rPr>
              <a:t>第３種</a:t>
            </a:r>
            <a:r>
              <a:rPr lang="ja-JP" altLang="en-US" dirty="0"/>
              <a:t>　</a:t>
            </a:r>
            <a:r>
              <a:rPr lang="ja-JP" altLang="en-US" sz="2400" dirty="0"/>
              <a:t>石油系混合溶剤　沸点２００</a:t>
            </a:r>
            <a:r>
              <a:rPr lang="en-US" altLang="ja-JP" sz="2400" dirty="0"/>
              <a:t>°</a:t>
            </a:r>
            <a:r>
              <a:rPr lang="ja-JP" altLang="en-US" sz="2400" dirty="0"/>
              <a:t>以下</a:t>
            </a:r>
            <a:br>
              <a:rPr lang="en-US" altLang="ja-JP" sz="2400" dirty="0"/>
            </a:br>
            <a:r>
              <a:rPr lang="ja-JP" altLang="en-US" dirty="0"/>
              <a:t>　　　　　　</a:t>
            </a:r>
            <a:r>
              <a:rPr lang="ja-JP" altLang="en-US" sz="2400" dirty="0"/>
              <a:t>ガソリンなど</a:t>
            </a:r>
            <a:r>
              <a:rPr lang="en-US" altLang="ja-JP" sz="2400" dirty="0"/>
              <a:t>7</a:t>
            </a:r>
            <a:r>
              <a:rPr lang="ja-JP" altLang="en-US" sz="2400" dirty="0"/>
              <a:t>種</a:t>
            </a:r>
            <a:r>
              <a:rPr lang="ja-JP" altLang="en-US" dirty="0"/>
              <a:t>　</a:t>
            </a:r>
            <a:endParaRPr lang="en-US" altLang="ja-JP" dirty="0"/>
          </a:p>
          <a:p>
            <a:pPr>
              <a:buNone/>
            </a:pPr>
            <a:r>
              <a:rPr lang="ja-JP" altLang="en-US" dirty="0"/>
              <a:t>　　５％以上　ドラフト，健診，測定</a:t>
            </a:r>
            <a:br>
              <a:rPr lang="en-US" altLang="ja-JP" dirty="0"/>
            </a:br>
            <a:endParaRPr lang="en-US" altLang="ja-JP" dirty="0"/>
          </a:p>
          <a:p>
            <a:pPr eaLnBrk="1" hangingPunct="1">
              <a:buFont typeface="Wingdings" panose="05000000000000000000" pitchFamily="2" charset="2"/>
              <a:buNone/>
            </a:pPr>
            <a:r>
              <a:rPr lang="ja-JP" altLang="en-US" dirty="0"/>
              <a:t>特定化学物質</a:t>
            </a:r>
            <a:r>
              <a:rPr lang="en-US" altLang="ja-JP" dirty="0"/>
              <a:t>(</a:t>
            </a:r>
            <a:r>
              <a:rPr lang="ja-JP" altLang="en-US" dirty="0"/>
              <a:t>特化物）</a:t>
            </a:r>
            <a:br>
              <a:rPr lang="en-US" altLang="ja-JP" dirty="0"/>
            </a:br>
            <a:r>
              <a:rPr lang="ja-JP" altLang="en-US" dirty="0"/>
              <a:t>　第</a:t>
            </a:r>
            <a:r>
              <a:rPr lang="en-US" altLang="ja-JP" dirty="0"/>
              <a:t>1</a:t>
            </a:r>
            <a:r>
              <a:rPr lang="ja-JP" altLang="en-US" dirty="0"/>
              <a:t>類　製造許可</a:t>
            </a:r>
            <a:br>
              <a:rPr lang="en-US" altLang="ja-JP" dirty="0"/>
            </a:br>
            <a:r>
              <a:rPr lang="ja-JP" altLang="en-US" dirty="0"/>
              <a:t>　第</a:t>
            </a:r>
            <a:r>
              <a:rPr lang="en-US" altLang="ja-JP" dirty="0"/>
              <a:t>2</a:t>
            </a:r>
            <a:r>
              <a:rPr lang="ja-JP" altLang="en-US" dirty="0"/>
              <a:t>類　</a:t>
            </a:r>
            <a:br>
              <a:rPr lang="en-US" altLang="ja-JP" dirty="0"/>
            </a:br>
            <a:r>
              <a:rPr lang="ja-JP" altLang="en-US" dirty="0"/>
              <a:t>　第</a:t>
            </a:r>
            <a:r>
              <a:rPr lang="en-US" altLang="ja-JP" dirty="0"/>
              <a:t>3</a:t>
            </a:r>
            <a:r>
              <a:rPr lang="ja-JP" altLang="en-US" dirty="0"/>
              <a:t>類　酸，アンモニア</a:t>
            </a:r>
            <a:endParaRPr lang="en-US" altLang="ja-JP" dirty="0"/>
          </a:p>
          <a:p>
            <a:pPr>
              <a:buNone/>
            </a:pPr>
            <a:r>
              <a:rPr lang="ja-JP" altLang="en-US" dirty="0"/>
              <a:t>　　</a:t>
            </a:r>
            <a:r>
              <a:rPr lang="ja-JP" altLang="en-US" sz="2400" dirty="0"/>
              <a:t>１％以上　ドラフト，健診，測定，発がん物質は作業記録</a:t>
            </a:r>
            <a:br>
              <a:rPr lang="en-US" altLang="ja-JP" dirty="0"/>
            </a:br>
            <a:r>
              <a:rPr lang="ja-JP" altLang="en-US" dirty="0"/>
              <a:t>　　　　　　　　　　　　　　　　　　　　　　</a:t>
            </a:r>
            <a:r>
              <a:rPr lang="en-US" altLang="ja-JP" sz="2400" dirty="0"/>
              <a:t>30</a:t>
            </a:r>
            <a:r>
              <a:rPr lang="ja-JP" altLang="en-US" sz="2400" dirty="0"/>
              <a:t>年保存</a:t>
            </a:r>
            <a:endParaRPr lang="ja-JP" altLang="en-US" dirty="0">
              <a:solidFill>
                <a:srgbClr val="0000FF"/>
              </a:solidFill>
            </a:endParaRPr>
          </a:p>
        </p:txBody>
      </p:sp>
      <p:sp>
        <p:nvSpPr>
          <p:cNvPr id="2" name="テキスト ボックス 1">
            <a:extLst>
              <a:ext uri="{FF2B5EF4-FFF2-40B4-BE49-F238E27FC236}">
                <a16:creationId xmlns:a16="http://schemas.microsoft.com/office/drawing/2014/main" id="{22212A9E-377C-40F0-82B9-D9A8442C8B43}"/>
              </a:ext>
            </a:extLst>
          </p:cNvPr>
          <p:cNvSpPr txBox="1"/>
          <p:nvPr/>
        </p:nvSpPr>
        <p:spPr>
          <a:xfrm>
            <a:off x="579572" y="157162"/>
            <a:ext cx="5809604" cy="523220"/>
          </a:xfrm>
          <a:prstGeom prst="rect">
            <a:avLst/>
          </a:prstGeom>
          <a:noFill/>
        </p:spPr>
        <p:txBody>
          <a:bodyPr wrap="none" rtlCol="0">
            <a:spAutoFit/>
          </a:bodyPr>
          <a:lstStyle/>
          <a:p>
            <a:r>
              <a:rPr kumimoji="1" lang="ja-JP" altLang="en-US" sz="2800" dirty="0"/>
              <a:t>労働安全衛生法による化学物質分類</a:t>
            </a:r>
          </a:p>
        </p:txBody>
      </p:sp>
      <p:pic>
        <p:nvPicPr>
          <p:cNvPr id="3" name="オーディオ 2">
            <a:hlinkClick r:id="" action="ppaction://media"/>
            <a:extLst>
              <a:ext uri="{FF2B5EF4-FFF2-40B4-BE49-F238E27FC236}">
                <a16:creationId xmlns:a16="http://schemas.microsoft.com/office/drawing/2014/main" id="{897DD2E6-5767-446E-A301-E537040CDB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3278059"/>
      </p:ext>
    </p:extLst>
  </p:cSld>
  <p:clrMapOvr>
    <a:masterClrMapping/>
  </p:clrMapOvr>
  <mc:AlternateContent xmlns:mc="http://schemas.openxmlformats.org/markup-compatibility/2006" xmlns:p14="http://schemas.microsoft.com/office/powerpoint/2010/main">
    <mc:Choice Requires="p14">
      <p:transition spd="slow" p14:dur="2000" advTm="131949"/>
    </mc:Choice>
    <mc:Fallback xmlns="">
      <p:transition spd="slow" advTm="131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3714" x="2833688" y="3690938"/>
          <p14:tracePt t="33797" x="2822575" y="3690938"/>
          <p14:tracePt t="33812" x="2641600" y="3590925"/>
          <p14:tracePt t="33836" x="2379663" y="3459163"/>
          <p14:tracePt t="33845" x="2308225" y="3429000"/>
          <p14:tracePt t="33861" x="2247900" y="3398838"/>
          <p14:tracePt t="33868" x="2208213" y="3368675"/>
          <p14:tracePt t="33877" x="2197100" y="3359150"/>
          <p14:tracePt t="33884" x="2178050" y="3327400"/>
          <p14:tracePt t="33893" x="2147888" y="3308350"/>
          <p14:tracePt t="33900" x="2117725" y="3267075"/>
          <p14:tracePt t="33909" x="2097088" y="3248025"/>
          <p14:tracePt t="33924" x="2006600" y="3155950"/>
          <p14:tracePt t="33933" x="1955800" y="3125788"/>
          <p14:tracePt t="33940" x="1925638" y="3086100"/>
          <p14:tracePt t="33963" x="1835150" y="3005138"/>
          <p14:tracePt t="33964" x="1784350" y="2974975"/>
          <p14:tracePt t="33972" x="1724025" y="2905125"/>
          <p14:tracePt t="33981" x="1673225" y="2854325"/>
          <p14:tracePt t="33988" x="1652588" y="2833688"/>
          <p14:tracePt t="33996" x="1622425" y="2782888"/>
          <p14:tracePt t="34004" x="1592263" y="2752725"/>
          <p14:tracePt t="34012" x="1582738" y="2722563"/>
          <p14:tracePt t="34029" x="1562100" y="2682875"/>
          <p14:tracePt t="34036" x="1501775" y="2581275"/>
          <p14:tracePt t="34045" x="1450975" y="2541588"/>
          <p14:tracePt t="34052" x="1420813" y="2511425"/>
          <p14:tracePt t="34068" x="1360488" y="2460625"/>
          <p14:tracePt t="34079" x="1341438" y="2439988"/>
          <p14:tracePt t="34084" x="1270000" y="2379663"/>
          <p14:tracePt t="34092" x="1209675" y="2339975"/>
          <p14:tracePt t="34100" x="1189038" y="2319338"/>
          <p14:tracePt t="34109" x="1149350" y="2268538"/>
          <p14:tracePt t="34116" x="1139825" y="2249488"/>
          <p14:tracePt t="34124" x="1109663" y="2198688"/>
          <p14:tracePt t="34132" x="1089025" y="2159000"/>
          <p14:tracePt t="34148" x="1079500" y="2127250"/>
          <p14:tracePt t="34156" x="1068388" y="2108200"/>
          <p14:tracePt t="34164" x="1058863" y="2087563"/>
          <p14:tracePt t="34172" x="1058863" y="2066925"/>
          <p14:tracePt t="34181" x="1047750" y="2047875"/>
          <p14:tracePt t="34188" x="1047750" y="2027238"/>
          <p14:tracePt t="34197" x="1038225" y="2006600"/>
          <p14:tracePt t="34221" x="1008063" y="1925638"/>
          <p14:tracePt t="34245" x="938213" y="1816100"/>
          <p14:tracePt t="34261" x="896938" y="1754188"/>
          <p14:tracePt t="34285" x="877888" y="1735138"/>
          <p14:tracePt t="34310" x="866775" y="1724025"/>
          <p14:tracePt t="34325" x="866775" y="1704975"/>
          <p14:tracePt t="34349" x="846138" y="1644650"/>
          <p14:tracePt t="34373" x="796925" y="1573213"/>
          <p14:tracePt t="34381" x="796925" y="1552575"/>
          <p14:tracePt t="34397" x="785813" y="1552575"/>
          <p14:tracePt t="34405" x="766763" y="1533525"/>
          <p14:tracePt t="34413" x="766763" y="1522413"/>
          <p14:tracePt t="34422" x="736600" y="1512888"/>
          <p14:tracePt t="34453" x="725488" y="1503363"/>
          <p14:tracePt t="34493" x="715963" y="1492250"/>
          <p14:tracePt t="34517" x="706438" y="1482725"/>
          <p14:tracePt t="34541" x="665163" y="1431925"/>
          <p14:tracePt t="34557" x="655638" y="1431925"/>
          <p14:tracePt t="34622" x="655638" y="1411288"/>
          <p14:tracePt t="34638" x="655638" y="1401763"/>
          <p14:tracePt t="34687" x="655638" y="1392238"/>
          <p14:tracePt t="34702" x="655638" y="1381125"/>
          <p14:tracePt t="34725" x="655638" y="1371600"/>
          <p14:tracePt t="34773" x="655638" y="1362075"/>
          <p14:tracePt t="34893" x="655638" y="1350963"/>
          <p14:tracePt t="37373" x="655638" y="1362075"/>
          <p14:tracePt t="37397" x="665163" y="1422400"/>
          <p14:tracePt t="37413" x="674688" y="1462088"/>
          <p14:tracePt t="37437" x="685800" y="1512888"/>
          <p14:tracePt t="37501" x="685800" y="1522413"/>
          <p14:tracePt t="37517" x="685800" y="1533525"/>
          <p14:tracePt t="37541" x="685800" y="1552575"/>
          <p14:tracePt t="37565" x="685800" y="1593850"/>
          <p14:tracePt t="37582" x="685800" y="1612900"/>
          <p14:tracePt t="37605" x="685800" y="1633538"/>
          <p14:tracePt t="37645" x="685800" y="1644650"/>
          <p14:tracePt t="37669" x="685800" y="1663700"/>
          <p14:tracePt t="37694" x="685800" y="1684338"/>
          <p14:tracePt t="37710" x="685800" y="1693863"/>
          <p14:tracePt t="37733" x="685800" y="1704975"/>
          <p14:tracePt t="37757" x="685800" y="1724025"/>
          <p14:tracePt t="37773" x="685800" y="1765300"/>
          <p14:tracePt t="37797" x="695325" y="1784350"/>
          <p14:tracePt t="38205" x="695325" y="1795463"/>
          <p14:tracePt t="38230" x="695325" y="1825625"/>
          <p14:tracePt t="38247" x="695325" y="1855788"/>
          <p14:tracePt t="38270" x="695325" y="1865313"/>
          <p14:tracePt t="38294" x="695325" y="1885950"/>
          <p14:tracePt t="38310" x="695325" y="1946275"/>
          <p14:tracePt t="38332" x="695325" y="2017713"/>
          <p14:tracePt t="38356" x="706438" y="2066925"/>
          <p14:tracePt t="38372" x="706438" y="2127250"/>
          <p14:tracePt t="38397" x="706438" y="2168525"/>
          <p14:tracePt t="38421" x="706438" y="2178050"/>
          <p14:tracePt t="38438" x="706438" y="2189163"/>
          <p14:tracePt t="38478" x="706438" y="2198688"/>
          <p14:tracePt t="38494" x="706438" y="2238375"/>
          <p14:tracePt t="38517" x="706438" y="2268538"/>
          <p14:tracePt t="38541" x="706438" y="2289175"/>
          <p14:tracePt t="38558" x="706438" y="2298700"/>
          <p14:tracePt t="38637" x="706438" y="2309813"/>
          <p14:tracePt t="39293" x="706438" y="2279650"/>
          <p14:tracePt t="39316" x="706438" y="2198688"/>
          <p14:tracePt t="39340" x="706438" y="2108200"/>
          <p14:tracePt t="39357" x="706438" y="2036763"/>
          <p14:tracePt t="39381" x="706438" y="1997075"/>
          <p14:tracePt t="39405" x="706438" y="1946275"/>
          <p14:tracePt t="39421" x="706438" y="1865313"/>
          <p14:tracePt t="39446" x="706438" y="1835150"/>
          <p14:tracePt t="39471" x="706438" y="1816100"/>
          <p14:tracePt t="39485" x="706438" y="1804988"/>
          <p14:tracePt t="39534" x="706438" y="1795463"/>
          <p14:tracePt t="39549" x="706438" y="1774825"/>
          <p14:tracePt t="39573" x="706438" y="1735138"/>
          <p14:tracePt t="39598" x="706438" y="1693863"/>
          <p14:tracePt t="39613" x="706438" y="1633538"/>
          <p14:tracePt t="39638" x="725488" y="1593850"/>
          <p14:tracePt t="39662" x="746125" y="1543050"/>
          <p14:tracePt t="39709" x="746125" y="1533525"/>
          <p14:tracePt t="39726" x="746125" y="1522413"/>
          <p14:tracePt t="39749" x="755650" y="1503363"/>
          <p14:tracePt t="39773" x="755650" y="1473200"/>
          <p14:tracePt t="39789" x="755650" y="1452563"/>
          <p14:tracePt t="39814" x="755650" y="1441450"/>
          <p14:tracePt t="39837" x="755650" y="1431925"/>
          <p14:tracePt t="39903" x="755650" y="1422400"/>
          <p14:tracePt t="41733" x="766763" y="1411288"/>
          <p14:tracePt t="41757" x="766763" y="1401763"/>
          <p14:tracePt t="46948" x="766763" y="1441450"/>
          <p14:tracePt t="46956" x="755650" y="1482725"/>
          <p14:tracePt t="46972" x="755650" y="1503363"/>
          <p14:tracePt t="46980" x="755650" y="1512888"/>
          <p14:tracePt t="46988" x="755650" y="1533525"/>
          <p14:tracePt t="46997" x="746125" y="1552575"/>
          <p14:tracePt t="47012" x="746125" y="1573213"/>
          <p14:tracePt t="47021" x="736600" y="1582738"/>
          <p14:tracePt t="47028" x="736600" y="1593850"/>
          <p14:tracePt t="47045" x="725488" y="1603375"/>
          <p14:tracePt t="47061" x="725488" y="1612900"/>
          <p14:tracePt t="47069" x="715963" y="1612900"/>
          <p14:tracePt t="47077" x="715963" y="1624013"/>
          <p14:tracePt t="47093" x="715963" y="1633538"/>
          <p14:tracePt t="47101" x="706438" y="1633538"/>
          <p14:tracePt t="47116" x="706438" y="1644650"/>
          <p14:tracePt t="47127" x="706438" y="1654175"/>
          <p14:tracePt t="47149" x="706438" y="1674813"/>
          <p14:tracePt t="47158" x="706438" y="1684338"/>
          <p14:tracePt t="47165" x="706438" y="1693863"/>
          <p14:tracePt t="47173" x="695325" y="1693863"/>
          <p14:tracePt t="47342" x="695325" y="1714500"/>
          <p14:tracePt t="47349" x="695325" y="1724025"/>
          <p14:tracePt t="47358" x="695325" y="1744663"/>
          <p14:tracePt t="47365" x="695325" y="1754188"/>
          <p14:tracePt t="47550" x="695325" y="1765300"/>
          <p14:tracePt t="47558" x="706438" y="1774825"/>
          <p14:tracePt t="47565" x="706438" y="1784350"/>
          <p14:tracePt t="47717" x="706438" y="1804988"/>
          <p14:tracePt t="47725" x="706438" y="1825625"/>
          <p14:tracePt t="47749" x="706438" y="1835150"/>
          <p14:tracePt t="50846" x="706438" y="1846263"/>
          <p14:tracePt t="50853" x="706438" y="1865313"/>
          <p14:tracePt t="50878" x="706438" y="1876425"/>
          <p14:tracePt t="50885" x="706438" y="1895475"/>
          <p14:tracePt t="50893" x="706438" y="1906588"/>
          <p14:tracePt t="50901" x="706438" y="1925638"/>
          <p14:tracePt t="50910" x="706438" y="1946275"/>
          <p14:tracePt t="50927" x="706438" y="1955800"/>
          <p14:tracePt t="50933" x="706438" y="1966913"/>
          <p14:tracePt t="50965" x="706438" y="1987550"/>
          <p14:tracePt t="50981" x="706438" y="1997075"/>
          <p14:tracePt t="51013" x="706438" y="2006600"/>
          <p14:tracePt t="51031" x="706438" y="2017713"/>
          <p14:tracePt t="51037" x="706438" y="2027238"/>
          <p14:tracePt t="51046" x="706438" y="2036763"/>
          <p14:tracePt t="51054" x="706438" y="2057400"/>
          <p14:tracePt t="51062" x="706438" y="2066925"/>
          <p14:tracePt t="51069" x="706438" y="2078038"/>
          <p14:tracePt t="51085" x="706438" y="2087563"/>
          <p14:tracePt t="51101" x="706438" y="2097088"/>
          <p14:tracePt t="51109" x="706438" y="2108200"/>
          <p14:tracePt t="51117" x="706438" y="2117725"/>
          <p14:tracePt t="51126" x="706438" y="2127250"/>
          <p14:tracePt t="51133" x="706438" y="2147888"/>
          <p14:tracePt t="51157" x="706438" y="2159000"/>
          <p14:tracePt t="51173" x="706438" y="2168525"/>
          <p14:tracePt t="51214" x="706438" y="2178050"/>
          <p14:tracePt t="51221" x="706438" y="2198688"/>
          <p14:tracePt t="51229" x="706438" y="2238375"/>
          <p14:tracePt t="51237" x="706438" y="2268538"/>
          <p14:tracePt t="51253" x="715963" y="2298700"/>
          <p14:tracePt t="51261" x="715963" y="2319338"/>
          <p14:tracePt t="51269" x="715963" y="2330450"/>
          <p14:tracePt t="51285" x="715963" y="2339975"/>
          <p14:tracePt t="51389" x="715963" y="2349500"/>
          <p14:tracePt t="51430" x="715963" y="2360613"/>
          <p14:tracePt t="55822" x="715963" y="2349500"/>
          <p14:tracePt t="55829" x="715963" y="2339975"/>
          <p14:tracePt t="55861" x="725488" y="2330450"/>
          <p14:tracePt t="55884" x="725488" y="2319338"/>
          <p14:tracePt t="55900" x="736600" y="2319338"/>
          <p14:tracePt t="56045" x="736600" y="2298700"/>
          <p14:tracePt t="56053" x="736600" y="2289175"/>
          <p14:tracePt t="56070" x="736600" y="2279650"/>
          <p14:tracePt t="56101" x="736600" y="2268538"/>
          <p14:tracePt t="56133" x="736600" y="2259013"/>
          <p14:tracePt t="56142" x="736600" y="2249488"/>
          <p14:tracePt t="56165" x="736600" y="2238375"/>
          <p14:tracePt t="56174" x="736600" y="2228850"/>
          <p14:tracePt t="56221" x="736600" y="2219325"/>
          <p14:tracePt t="56229" x="736600" y="2208213"/>
          <p14:tracePt t="56246" x="736600" y="2198688"/>
          <p14:tracePt t="56253" x="736600" y="2189163"/>
          <p14:tracePt t="56269" x="736600" y="2178050"/>
          <p14:tracePt t="56310" x="736600" y="2168525"/>
          <p14:tracePt t="56333" x="736600" y="2159000"/>
          <p14:tracePt t="56342" x="736600" y="2138363"/>
          <p14:tracePt t="56349" x="736600" y="2117725"/>
          <p14:tracePt t="56374" x="736600" y="2108200"/>
          <p14:tracePt t="56397" x="725488" y="2066925"/>
          <p14:tracePt t="56429" x="725488" y="2057400"/>
          <p14:tracePt t="56462" x="725488" y="2036763"/>
          <p14:tracePt t="56469" x="725488" y="2027238"/>
          <p14:tracePt t="56479" x="725488" y="2017713"/>
          <p14:tracePt t="56485" x="725488" y="2006600"/>
          <p14:tracePt t="56500" x="725488" y="1997075"/>
          <p14:tracePt t="56525" x="725488" y="1987550"/>
          <p14:tracePt t="56613" x="725488" y="1966913"/>
          <p14:tracePt t="56621" x="736600" y="1955800"/>
          <p14:tracePt t="56637" x="736600" y="1925638"/>
          <p14:tracePt t="56645" x="736600" y="1916113"/>
          <p14:tracePt t="56653" x="755650" y="1906588"/>
          <p14:tracePt t="56669" x="755650" y="1895475"/>
          <p14:tracePt t="61902" x="755650" y="1906588"/>
          <p14:tracePt t="61909" x="755650" y="1916113"/>
          <p14:tracePt t="61933" x="755650" y="1925638"/>
          <p14:tracePt t="62013" x="755650" y="1946275"/>
          <p14:tracePt t="62029" x="755650" y="1955800"/>
          <p14:tracePt t="62045" x="755650" y="1966913"/>
          <p14:tracePt t="62069" x="755650" y="1987550"/>
          <p14:tracePt t="62102" x="755650" y="1997075"/>
          <p14:tracePt t="62126" x="755650" y="2006600"/>
          <p14:tracePt t="62133" x="755650" y="2017713"/>
          <p14:tracePt t="62157" x="755650" y="2027238"/>
          <p14:tracePt t="62165" x="746125" y="2036763"/>
          <p14:tracePt t="62174" x="746125" y="2047875"/>
          <p14:tracePt t="62193" x="746125" y="2057400"/>
          <p14:tracePt t="62198" x="736600" y="2057400"/>
          <p14:tracePt t="62205" x="736600" y="2066925"/>
          <p14:tracePt t="62238" x="736600" y="2078038"/>
          <p14:tracePt t="62245" x="736600" y="2087563"/>
          <p14:tracePt t="62253" x="736600" y="2097088"/>
          <p14:tracePt t="62261" x="725488" y="2108200"/>
          <p14:tracePt t="62269" x="725488" y="2117725"/>
          <p14:tracePt t="62278" x="725488" y="2127250"/>
          <p14:tracePt t="62285" x="715963" y="2127250"/>
          <p14:tracePt t="62301" x="715963" y="2138363"/>
          <p14:tracePt t="62310" x="715963" y="2147888"/>
          <p14:tracePt t="62333" x="715963" y="2159000"/>
          <p14:tracePt t="62350" x="715963" y="2168525"/>
          <p14:tracePt t="62359" x="706438" y="2168525"/>
          <p14:tracePt t="62365" x="706438" y="2178050"/>
          <p14:tracePt t="62376" x="706438" y="2189163"/>
          <p14:tracePt t="62382" x="706438" y="2198688"/>
          <p14:tracePt t="62397" x="706438" y="2208213"/>
          <p14:tracePt t="62413" x="706438" y="2219325"/>
          <p14:tracePt t="62421" x="695325" y="2238375"/>
          <p14:tracePt t="62437" x="695325" y="2249488"/>
          <p14:tracePt t="62445" x="685800" y="2268538"/>
          <p14:tracePt t="62453" x="685800" y="2279650"/>
          <p14:tracePt t="62461" x="685800" y="2289175"/>
          <p14:tracePt t="62469" x="685800" y="2309813"/>
          <p14:tracePt t="62485" x="685800" y="2319338"/>
          <p14:tracePt t="62502" x="685800" y="2330450"/>
          <p14:tracePt t="62517" x="685800" y="2339975"/>
          <p14:tracePt t="62525" x="685800" y="2349500"/>
          <p14:tracePt t="62533" x="685800" y="2360613"/>
          <p14:tracePt t="62541" x="685800" y="2370138"/>
          <p14:tracePt t="62564" x="685800" y="2420938"/>
          <p14:tracePt t="62581" x="685800" y="2451100"/>
          <p14:tracePt t="62605" x="685800" y="2481263"/>
          <p14:tracePt t="62629" x="685800" y="2511425"/>
          <p14:tracePt t="62645" x="685800" y="2532063"/>
          <p14:tracePt t="62669" x="685800" y="2562225"/>
          <p14:tracePt t="62694" x="685800" y="2592388"/>
          <p14:tracePt t="62709" x="685800" y="2632075"/>
          <p14:tracePt t="62733" x="685800" y="2662238"/>
          <p14:tracePt t="62757" x="685800" y="2703513"/>
          <p14:tracePt t="62773" x="685800" y="2733675"/>
          <p14:tracePt t="62797" x="685800" y="2752725"/>
          <p14:tracePt t="62821" x="695325" y="2773363"/>
          <p14:tracePt t="62837" x="695325" y="2813050"/>
          <p14:tracePt t="62861" x="706438" y="2844800"/>
          <p14:tracePt t="62885" x="706438" y="2874963"/>
          <p14:tracePt t="62902" x="706438" y="2894013"/>
          <p14:tracePt t="62926" x="706438" y="2914650"/>
          <p14:tracePt t="62949" x="715963" y="2954338"/>
          <p14:tracePt t="62966" x="725488" y="2984500"/>
          <p14:tracePt t="62990" x="725488" y="3005138"/>
          <p14:tracePt t="63013" x="725488" y="3025775"/>
          <p14:tracePt t="63029" x="725488" y="3046413"/>
          <p14:tracePt t="63053" x="725488" y="3055938"/>
          <p14:tracePt t="63077" x="725488" y="3106738"/>
          <p14:tracePt t="63093" x="725488" y="3136900"/>
          <p14:tracePt t="63118" x="725488" y="3155950"/>
          <p14:tracePt t="63141" x="725488" y="3176588"/>
          <p14:tracePt t="63158" x="725488" y="3206750"/>
          <p14:tracePt t="63957" x="725488" y="3217863"/>
          <p14:tracePt t="78668" x="725488" y="3227388"/>
          <p14:tracePt t="78805" x="725488" y="3236913"/>
          <p14:tracePt t="78821" x="725488" y="3248025"/>
          <p14:tracePt t="78829" x="725488" y="3257550"/>
          <p14:tracePt t="78845" x="715963" y="3267075"/>
          <p14:tracePt t="78853" x="715963" y="3278188"/>
          <p14:tracePt t="78941" x="715963" y="3287713"/>
          <p14:tracePt t="78957" x="706438" y="3297238"/>
          <p14:tracePt t="78982" x="706438" y="3308350"/>
          <p14:tracePt t="78990" x="695325" y="3317875"/>
          <p14:tracePt t="79021" x="695325" y="3327400"/>
          <p14:tracePt t="79029" x="685800" y="3327400"/>
          <p14:tracePt t="79045" x="674688" y="3338513"/>
          <p14:tracePt t="79053" x="674688" y="3348038"/>
          <p14:tracePt t="79069" x="674688" y="3359150"/>
          <p14:tracePt t="79085" x="665163" y="3368675"/>
          <p14:tracePt t="79101" x="655638" y="3378200"/>
          <p14:tracePt t="79110" x="644525" y="3389313"/>
          <p14:tracePt t="79117" x="644525" y="3398838"/>
          <p14:tracePt t="79126" x="635000" y="3398838"/>
          <p14:tracePt t="79133" x="635000" y="3408363"/>
          <p14:tracePt t="79141" x="625475" y="3419475"/>
          <p14:tracePt t="79158" x="625475" y="3429000"/>
          <p14:tracePt t="79165" x="614363" y="3429000"/>
          <p14:tracePt t="79174" x="604838" y="3438525"/>
          <p14:tracePt t="79191" x="595313" y="3459163"/>
          <p14:tracePt t="79206" x="584200" y="3479800"/>
          <p14:tracePt t="79213" x="574675" y="3479800"/>
          <p14:tracePt t="79224" x="554038" y="3498850"/>
          <p14:tracePt t="79229" x="554038" y="3509963"/>
          <p14:tracePt t="79245" x="544513" y="3530600"/>
          <p14:tracePt t="79254" x="534988" y="3530600"/>
          <p14:tracePt t="79261" x="534988" y="3540125"/>
          <p14:tracePt t="79277" x="534988" y="3549650"/>
          <p14:tracePt t="79311" x="523875" y="3560763"/>
          <p14:tracePt t="79326" x="514350" y="3579813"/>
          <p14:tracePt t="79333" x="504825" y="3590925"/>
          <p14:tracePt t="79341" x="504825" y="3600450"/>
          <p14:tracePt t="79349" x="493713" y="3621088"/>
          <p14:tracePt t="79365" x="484188" y="3621088"/>
          <p14:tracePt t="79375" x="484188" y="3640138"/>
          <p14:tracePt t="79381" x="473075" y="3660775"/>
          <p14:tracePt t="79391" x="463550" y="3670300"/>
          <p14:tracePt t="79397" x="454025" y="3681413"/>
          <p14:tracePt t="79406" x="442913" y="3702050"/>
          <p14:tracePt t="79413" x="442913" y="3711575"/>
          <p14:tracePt t="79424" x="442913" y="3721100"/>
          <p14:tracePt t="79445" x="423863" y="3741738"/>
          <p14:tracePt t="79469" x="423863" y="3771900"/>
          <p14:tracePt t="79485" x="403225" y="3792538"/>
          <p14:tracePt t="79510" x="382588" y="3822700"/>
          <p14:tracePt t="79533" x="373063" y="3852863"/>
          <p14:tracePt t="79549" x="363538" y="3883025"/>
          <p14:tracePt t="79574" x="352425" y="3892550"/>
          <p14:tracePt t="79597" x="352425" y="3903663"/>
          <p14:tracePt t="79613" x="342900" y="3963988"/>
          <p14:tracePt t="79637" x="322263" y="4044950"/>
          <p14:tracePt t="79661" x="303213" y="4084638"/>
          <p14:tracePt t="79677" x="292100" y="4105275"/>
          <p14:tracePt t="79837" x="292100" y="4114800"/>
          <p14:tracePt t="79853" x="292100" y="4144963"/>
          <p14:tracePt t="79877" x="292100" y="4154488"/>
          <p14:tracePt t="80437" x="292100" y="4165600"/>
          <p14:tracePt t="80452" x="312738" y="4205288"/>
          <p14:tracePt t="81237" x="312738" y="4195763"/>
          <p14:tracePt t="81277" x="312738" y="4184650"/>
          <p14:tracePt t="82222" x="312738" y="4175125"/>
          <p14:tracePt t="90892" x="312738" y="4184650"/>
          <p14:tracePt t="90901" x="312738" y="4195763"/>
          <p14:tracePt t="90909" x="322263" y="4205288"/>
          <p14:tracePt t="90925" x="322263" y="4216400"/>
          <p14:tracePt t="90933" x="322263" y="4225925"/>
          <p14:tracePt t="90959" x="333375" y="4235450"/>
          <p14:tracePt t="90973" x="333375" y="4246563"/>
          <p14:tracePt t="91007" x="333375" y="4256088"/>
          <p14:tracePt t="91013" x="333375" y="4265613"/>
          <p14:tracePt t="91029" x="342900" y="4276725"/>
          <p14:tracePt t="91038" x="342900" y="4295775"/>
          <p14:tracePt t="91045" x="342900" y="4306888"/>
          <p14:tracePt t="91055" x="342900" y="4316413"/>
          <p14:tracePt t="91061" x="342900" y="4337050"/>
          <p14:tracePt t="91077" x="342900" y="4346575"/>
          <p14:tracePt t="91093" x="352425" y="4356100"/>
          <p14:tracePt t="91109" x="352425" y="4367213"/>
          <p14:tracePt t="91125" x="352425" y="4376738"/>
          <p14:tracePt t="91142" x="363538" y="4387850"/>
          <p14:tracePt t="91149" x="363538" y="4397375"/>
          <p14:tracePt t="91158" x="363538" y="4418013"/>
          <p14:tracePt t="91174" x="363538" y="4427538"/>
          <p14:tracePt t="91181" x="363538" y="4437063"/>
          <p14:tracePt t="91196" x="363538" y="4448175"/>
          <p14:tracePt t="91205" x="363538" y="4457700"/>
          <p14:tracePt t="91221" x="373063" y="4467225"/>
          <p14:tracePt t="91239" x="373063" y="4478338"/>
          <p14:tracePt t="91244" x="373063" y="4487863"/>
          <p14:tracePt t="91260" x="373063" y="4497388"/>
          <p14:tracePt t="91269" x="373063" y="4508500"/>
          <p14:tracePt t="91277" x="373063" y="4518025"/>
          <p14:tracePt t="91285" x="373063" y="4527550"/>
          <p14:tracePt t="91300" x="373063" y="4548188"/>
          <p14:tracePt t="91317" x="382588" y="4559300"/>
          <p14:tracePt t="91341" x="393700" y="4578350"/>
          <p14:tracePt t="91349" x="393700" y="4589463"/>
          <p14:tracePt t="91357" x="393700" y="4598988"/>
          <p14:tracePt t="91365" x="403225" y="4619625"/>
          <p14:tracePt t="91375" x="412750" y="4629150"/>
          <p14:tracePt t="91381" x="412750" y="4638675"/>
          <p14:tracePt t="91390" x="423863" y="4659313"/>
          <p14:tracePt t="91397" x="423863" y="4668838"/>
          <p14:tracePt t="91407" x="433388" y="4679950"/>
          <p14:tracePt t="91413" x="433388" y="4689475"/>
          <p14:tracePt t="91439" x="433388" y="4699000"/>
          <p14:tracePt t="91444" x="442913" y="4710113"/>
          <p14:tracePt t="91501" x="442913" y="4719638"/>
          <p14:tracePt t="91509" x="454025" y="4730750"/>
          <p14:tracePt t="91517" x="454025" y="4740275"/>
          <p14:tracePt t="91548" x="463550" y="4749800"/>
          <p14:tracePt t="91572" x="463550" y="4760913"/>
          <p14:tracePt t="91597" x="473075" y="4770438"/>
          <p14:tracePt t="91677" x="523875" y="4851400"/>
          <p14:tracePt t="91702" x="574675" y="4891088"/>
          <p14:tracePt t="91718" x="574675" y="4911725"/>
          <p14:tracePt t="91853" x="584200" y="4911725"/>
          <p14:tracePt t="91877" x="604838" y="4921250"/>
          <p14:tracePt t="91958" x="604838" y="4932363"/>
          <p14:tracePt t="91981" x="614363" y="4932363"/>
          <p14:tracePt t="91997" x="625475" y="4932363"/>
          <p14:tracePt t="92022" x="644525" y="4932363"/>
          <p14:tracePt t="92045" x="674688" y="4941888"/>
          <p14:tracePt t="92061" x="706438" y="4951413"/>
          <p14:tracePt t="97439" x="706438" y="4962525"/>
          <p14:tracePt t="97542" x="706438" y="4972050"/>
          <p14:tracePt t="97557" x="706438" y="4981575"/>
          <p14:tracePt t="97581" x="706438" y="4992688"/>
          <p14:tracePt t="97606" x="695325" y="5002213"/>
          <p14:tracePt t="97613" x="695325" y="5011738"/>
          <p14:tracePt t="97638" x="695325" y="5022850"/>
          <p14:tracePt t="97654" x="695325" y="5032375"/>
          <p14:tracePt t="97671" x="695325" y="5053013"/>
          <p14:tracePt t="97693" x="685800" y="5073650"/>
          <p14:tracePt t="97703" x="685800" y="5083175"/>
          <p14:tracePt t="97709" x="685800" y="5092700"/>
          <p14:tracePt t="97718" x="685800" y="5103813"/>
          <p14:tracePt t="97725" x="685800" y="5122863"/>
          <p14:tracePt t="97741" x="685800" y="5133975"/>
          <p14:tracePt t="97790" x="685800" y="5143500"/>
          <p14:tracePt t="97813" x="685800" y="5164138"/>
          <p14:tracePt t="97822" x="685800" y="5173663"/>
          <p14:tracePt t="97845" x="685800" y="5183188"/>
          <p14:tracePt t="97855" x="685800" y="5194300"/>
          <p14:tracePt t="97869" x="685800" y="5203825"/>
          <p14:tracePt t="97876" x="685800" y="5224463"/>
          <p14:tracePt t="97901" x="685800" y="5233988"/>
          <p14:tracePt t="97949" x="685800" y="5245100"/>
          <p14:tracePt t="97973" x="685800" y="5254625"/>
          <p14:tracePt t="97997" x="685800" y="5264150"/>
          <p14:tracePt t="98029" x="685800" y="5275263"/>
          <p14:tracePt t="98045" x="685800" y="5284788"/>
          <p14:tracePt t="98061" x="685800" y="5294313"/>
          <p14:tracePt t="98494" x="685800" y="5305425"/>
          <p14:tracePt t="98510" x="695325" y="5305425"/>
          <p14:tracePt t="98629" x="706438" y="5305425"/>
          <p14:tracePt t="102294" x="706438" y="5314950"/>
          <p14:tracePt t="102309" x="706438" y="5354638"/>
          <p14:tracePt t="102318" x="706438" y="5384800"/>
          <p14:tracePt t="102328" x="706438" y="5405438"/>
          <p14:tracePt t="102333" x="706438" y="5426075"/>
          <p14:tracePt t="102341" x="706438" y="5446713"/>
          <p14:tracePt t="102357" x="706438" y="5456238"/>
          <p14:tracePt t="102445" x="706438" y="5465763"/>
          <p14:tracePt t="102453" x="706438" y="5476875"/>
          <p14:tracePt t="102478" x="706438" y="5486400"/>
          <p14:tracePt t="102485" x="706438" y="5495925"/>
          <p14:tracePt t="102509" x="706438" y="5507038"/>
          <p14:tracePt t="102533" x="706438" y="5516563"/>
          <p14:tracePt t="102557" x="706438" y="5526088"/>
          <p14:tracePt t="102565" x="706438" y="5537200"/>
          <p14:tracePt t="102573" x="706438" y="5546725"/>
          <p14:tracePt t="102597" x="706438" y="5567363"/>
          <p14:tracePt t="102605" x="706438" y="5576888"/>
          <p14:tracePt t="102613" x="706438" y="5597525"/>
          <p14:tracePt t="102629" x="706438" y="5607050"/>
          <p14:tracePt t="102638" x="706438" y="5627688"/>
          <p14:tracePt t="102645" x="706438" y="5637213"/>
          <p14:tracePt t="102662" x="706438" y="5657850"/>
          <p14:tracePt t="102671" x="706438" y="5688013"/>
          <p14:tracePt t="102678" x="706438" y="5708650"/>
          <p14:tracePt t="102687" x="706438" y="5727700"/>
          <p14:tracePt t="102704" x="706438" y="5748338"/>
          <p14:tracePt t="102733" x="706438" y="5759450"/>
          <p14:tracePt t="102757" x="706438" y="5768975"/>
          <p14:tracePt t="102765" x="706438" y="5778500"/>
          <p14:tracePt t="102773" x="706438" y="5789613"/>
          <p14:tracePt t="102781" x="706438" y="5799138"/>
          <p14:tracePt t="102790" x="706438" y="5808663"/>
          <p14:tracePt t="102797" x="706438" y="5819775"/>
          <p14:tracePt t="102853" x="706438" y="5829300"/>
          <p14:tracePt t="108285" x="755650" y="5838825"/>
          <p14:tracePt t="108293" x="776288" y="5849938"/>
          <p14:tracePt t="108301" x="796925" y="5859463"/>
          <p14:tracePt t="108310" x="806450" y="5859463"/>
          <p14:tracePt t="108319" x="827088" y="5859463"/>
          <p14:tracePt t="108325" x="846138" y="5859463"/>
          <p14:tracePt t="108334" x="857250" y="5859463"/>
          <p14:tracePt t="108349" x="866775" y="5859463"/>
          <p14:tracePt t="108453" x="877888" y="5859463"/>
          <p14:tracePt t="108469" x="887413" y="5859463"/>
          <p14:tracePt t="108496" x="896938" y="5868988"/>
          <p14:tracePt t="108502" x="908050" y="5868988"/>
          <p14:tracePt t="108525" x="917575" y="5868988"/>
          <p14:tracePt t="108550" x="917575" y="5880100"/>
          <p14:tracePt t="108557" x="927100" y="5880100"/>
          <p14:tracePt t="108589" x="938213" y="5880100"/>
          <p14:tracePt t="108605" x="957263" y="5880100"/>
          <p14:tracePt t="108613" x="968375" y="5880100"/>
          <p14:tracePt t="108622" x="987425" y="5880100"/>
          <p14:tracePt t="108637" x="1008063" y="5889625"/>
          <p14:tracePt t="108645" x="1017588" y="5889625"/>
          <p14:tracePt t="108670" x="1028700" y="5889625"/>
          <p14:tracePt t="108686" x="1038225" y="5889625"/>
          <p14:tracePt t="108702" x="1047750" y="5889625"/>
          <p14:tracePt t="108719" x="1068388" y="5899150"/>
          <p14:tracePt t="108727" x="1079500" y="5899150"/>
          <p14:tracePt t="108734" x="1089025" y="5899150"/>
          <p14:tracePt t="108741" x="1119188" y="5910263"/>
          <p14:tracePt t="108749" x="1139825" y="5919788"/>
          <p14:tracePt t="108758" x="1158875" y="5919788"/>
          <p14:tracePt t="108766" x="1169988" y="5919788"/>
          <p14:tracePt t="108773" x="1189038" y="5930900"/>
          <p14:tracePt t="108781" x="1200150" y="5930900"/>
          <p14:tracePt t="108797" x="1200150" y="5940425"/>
          <p14:tracePt t="108806" x="1209675" y="5940425"/>
          <p14:tracePt t="108813" x="1219200" y="5940425"/>
          <p14:tracePt t="108838" x="1230313" y="5940425"/>
          <p14:tracePt t="108845" x="1239838" y="5940425"/>
          <p14:tracePt t="108854" x="1249363" y="5940425"/>
          <p14:tracePt t="108861" x="1260475" y="5949950"/>
          <p14:tracePt t="108870" x="1290638" y="5949950"/>
          <p14:tracePt t="108877" x="1311275" y="5961063"/>
          <p14:tracePt t="108886" x="1330325" y="5961063"/>
          <p14:tracePt t="108895" x="1341438" y="5961063"/>
          <p14:tracePt t="108902" x="1360488" y="5961063"/>
          <p14:tracePt t="108920" x="1371600" y="5970588"/>
          <p14:tracePt t="108926" x="1381125" y="5980113"/>
          <p14:tracePt t="108935" x="1401763" y="5980113"/>
          <p14:tracePt t="108943" x="1420813" y="5980113"/>
          <p14:tracePt t="108960" x="1450975" y="5991225"/>
          <p14:tracePt t="108966" x="1482725" y="5991225"/>
          <p14:tracePt t="108973" x="1501775" y="5991225"/>
          <p14:tracePt t="108980" x="1543050" y="6000750"/>
          <p14:tracePt t="108996" x="1562100" y="6000750"/>
          <p14:tracePt t="109004" x="1592263" y="6010275"/>
          <p14:tracePt t="109012" x="1622425" y="6010275"/>
          <p14:tracePt t="109028" x="1684338" y="6021388"/>
          <p14:tracePt t="109052" x="1724025" y="6021388"/>
          <p14:tracePt t="109076" x="1754188" y="6021388"/>
          <p14:tracePt t="109092" x="1824038" y="6021388"/>
          <p14:tracePt t="109118" x="1925638" y="6030913"/>
          <p14:tracePt t="109142" x="1976438" y="6030913"/>
          <p14:tracePt t="109159" x="1995488" y="6030913"/>
          <p14:tracePt t="109205" x="2006600" y="6030913"/>
          <p14:tracePt t="109221" x="2016125" y="6030913"/>
          <p14:tracePt t="109245" x="2046288" y="6030913"/>
          <p14:tracePt t="109269" x="2076450" y="6030913"/>
          <p14:tracePt t="109286" x="2097088" y="6030913"/>
          <p14:tracePt t="109309" x="2097088" y="6040438"/>
          <p14:tracePt t="109365" x="2106613" y="6040438"/>
          <p14:tracePt t="109389" x="2136775" y="6040438"/>
          <p14:tracePt t="109405" x="2208213" y="6040438"/>
          <p14:tracePt t="109429" x="2247900" y="6040438"/>
          <p14:tracePt t="109454" x="2259013" y="6040438"/>
          <p14:tracePt t="109469" x="2268538" y="6040438"/>
          <p14:tracePt t="111421" x="2278063" y="6040438"/>
          <p14:tracePt t="111446" x="2439988" y="6061075"/>
          <p14:tracePt t="111461" x="2540000" y="6091238"/>
          <p14:tracePt t="111486" x="2611438" y="6111875"/>
          <p14:tracePt t="111509" x="2632075" y="6111875"/>
          <p14:tracePt t="111525" x="2641600" y="6111875"/>
          <p14:tracePt t="111550" x="2662238" y="6111875"/>
          <p14:tracePt t="111573" x="2711450" y="6121400"/>
          <p14:tracePt t="111589" x="2752725" y="6121400"/>
          <p14:tracePt t="111614" x="2822575" y="6121400"/>
          <p14:tracePt t="111638" x="2863850" y="6121400"/>
          <p14:tracePt t="111653" x="2882900" y="6121400"/>
          <p14:tracePt t="111702" x="2894013" y="6121400"/>
          <p14:tracePt t="111718" x="2903538" y="6121400"/>
          <p14:tracePt t="111741" x="2933700" y="6121400"/>
          <p14:tracePt t="111765" x="2954338" y="6111875"/>
          <p14:tracePt t="111781" x="2994025" y="6111875"/>
          <p14:tracePt t="111805" x="3024188" y="6102350"/>
          <p14:tracePt t="111830" x="3044825" y="6102350"/>
          <p14:tracePt t="111846" x="3065463" y="6102350"/>
          <p14:tracePt t="111870" x="3074988" y="6102350"/>
          <p14:tracePt t="111895" x="3095625" y="6091238"/>
          <p14:tracePt t="111909" x="3155950" y="6091238"/>
          <p14:tracePt t="111934" x="3205163" y="6081713"/>
          <p14:tracePt t="111957" x="3276600" y="6081713"/>
          <p14:tracePt t="111973" x="3327400" y="6081713"/>
          <p14:tracePt t="111997" x="3336925" y="6081713"/>
          <p14:tracePt t="112590" x="3346450" y="6081713"/>
          <p14:tracePt t="112605" x="3387725" y="6081713"/>
          <p14:tracePt t="112629" x="3448050" y="6081713"/>
          <p14:tracePt t="112654" x="3478213" y="6081713"/>
          <p14:tracePt t="112669" x="3487738" y="6081713"/>
          <p14:tracePt t="112693" x="3508375" y="6081713"/>
          <p14:tracePt t="112717" x="3517900" y="6081713"/>
          <p14:tracePt t="112735" x="3538538" y="6070600"/>
          <p14:tracePt t="112757" x="3609975" y="6070600"/>
          <p14:tracePt t="112781" x="3679825" y="6070600"/>
          <p14:tracePt t="112797" x="3740150" y="6070600"/>
          <p14:tracePt t="112822" x="3760788" y="6070600"/>
          <p14:tracePt t="112862" x="3779838" y="6070600"/>
          <p14:tracePt t="112885" x="3790950" y="6070600"/>
          <p14:tracePt t="112910" x="3821113" y="6061075"/>
          <p14:tracePt t="112925" x="3830638" y="6061075"/>
          <p14:tracePt t="112950" x="3851275" y="6061075"/>
          <p14:tracePt t="112973" x="3860800" y="6061075"/>
          <p14:tracePt t="112989" x="3881438" y="6061075"/>
          <p14:tracePt t="113013" x="3890963" y="6051550"/>
          <p14:tracePt t="113038" x="3921125" y="6051550"/>
          <p14:tracePt t="113054" x="3951288" y="6051550"/>
          <p14:tracePt t="113102" x="3962400" y="6051550"/>
          <p14:tracePt t="113117" x="3962400" y="6040438"/>
          <p14:tracePt t="113142" x="3971925" y="6040438"/>
          <p14:tracePt t="113165" x="4002088" y="6040438"/>
          <p14:tracePt t="113182" x="4032250" y="6040438"/>
          <p14:tracePt t="113205" x="4062413" y="6040438"/>
          <p14:tracePt t="113229" x="4083050" y="6040438"/>
          <p14:tracePt t="113245" x="4092575" y="6040438"/>
          <p14:tracePt t="113284" x="4103688" y="6040438"/>
          <p14:tracePt t="113326" x="4113213" y="6040438"/>
          <p14:tracePt t="113350" x="4133850" y="6040438"/>
          <p14:tracePt t="113373" x="4143375" y="6040438"/>
          <p14:tracePt t="113389" x="4152900" y="6040438"/>
          <p14:tracePt t="113413" x="4184650" y="6040438"/>
          <p14:tracePt t="113437" x="4214813" y="6040438"/>
          <p14:tracePt t="113510" x="4224338" y="6040438"/>
          <p14:tracePt t="113525" x="4244975" y="6040438"/>
          <p14:tracePt t="113550" x="4254500" y="6040438"/>
          <p14:tracePt t="113622" x="4264025" y="6040438"/>
          <p14:tracePt t="113645" x="4284663" y="6040438"/>
          <p14:tracePt t="113670" x="4305300" y="6040438"/>
          <p14:tracePt t="113686" x="4335463" y="6040438"/>
          <p14:tracePt t="113709" x="4344988" y="6040438"/>
          <p14:tracePt t="113813" x="4354513" y="6040438"/>
          <p14:tracePt t="113909" x="4365625" y="6040438"/>
          <p14:tracePt t="113925" x="4386263" y="6040438"/>
          <p14:tracePt t="114117" x="4446588" y="6040438"/>
          <p14:tracePt t="114141" x="4525963" y="6040438"/>
          <p14:tracePt t="114166" x="4587875" y="6040438"/>
          <p14:tracePt t="114183" x="4606925" y="6040438"/>
          <p14:tracePt t="114269" x="4618038" y="6040438"/>
          <p14:tracePt t="114285" x="4637088" y="6040438"/>
          <p14:tracePt t="114309" x="4648200" y="6040438"/>
          <p14:tracePt t="116405" x="4657725" y="6040438"/>
          <p14:tracePt t="116421" x="4708525" y="6040438"/>
          <p14:tracePt t="116445" x="4718050" y="6040438"/>
          <p14:tracePt t="116604" x="4727575" y="6040438"/>
          <p14:tracePt t="116628" x="4738688" y="6040438"/>
          <p14:tracePt t="116654" x="4768850" y="6040438"/>
          <p14:tracePt t="116670" x="4799013" y="6040438"/>
          <p14:tracePt t="116692" x="4819650" y="6040438"/>
          <p14:tracePt t="116716" x="4838700" y="6040438"/>
          <p14:tracePt t="116764" x="4849813" y="6040438"/>
          <p14:tracePt t="116788" x="4899025" y="6051550"/>
          <p14:tracePt t="116805" x="4929188" y="6061075"/>
          <p14:tracePt t="116829" x="4949825" y="6070600"/>
          <p14:tracePt t="116845" x="4959350" y="6070600"/>
          <p14:tracePt t="116872" x="4979988" y="6070600"/>
          <p14:tracePt t="116893" x="5030788" y="6070600"/>
          <p14:tracePt t="116909" x="5051425" y="6070600"/>
          <p14:tracePt t="116933" x="5081588" y="6070600"/>
          <p14:tracePt t="117141" x="5091113" y="6070600"/>
          <p14:tracePt t="117165" x="5141913" y="6070600"/>
          <p14:tracePt t="117182" x="5172075" y="6070600"/>
          <p14:tracePt t="117333" x="5181600" y="6070600"/>
          <p14:tracePt t="117357" x="5202238" y="6070600"/>
          <p14:tracePt t="130289" x="5172075" y="6051550"/>
          <p14:tracePt t="130294" x="5111750" y="6010275"/>
          <p14:tracePt t="130302" x="5051425" y="5961063"/>
          <p14:tracePt t="130309" x="4991100" y="5919788"/>
          <p14:tracePt t="130320" x="4899025" y="5849938"/>
          <p14:tracePt t="130325" x="4849813" y="5808663"/>
          <p14:tracePt t="130333" x="4768850" y="5727700"/>
          <p14:tracePt t="130341" x="4718050" y="5678488"/>
          <p14:tracePt t="130357" x="4637088" y="5607050"/>
          <p14:tracePt t="130366" x="4587875" y="5556250"/>
          <p14:tracePt t="130373" x="4506913" y="5476875"/>
          <p14:tracePt t="130383" x="4456113" y="5426075"/>
          <p14:tracePt t="130389" x="4386263" y="5354638"/>
          <p14:tracePt t="130399" x="4335463" y="5305425"/>
          <p14:tracePt t="130405" x="4264025" y="5233988"/>
          <p14:tracePt t="130413" x="4214813" y="5203825"/>
          <p14:tracePt t="130423" x="4122738" y="5122863"/>
          <p14:tracePt t="130430" x="4052888" y="5073650"/>
          <p14:tracePt t="130444" x="3941763" y="4992688"/>
          <p14:tracePt t="130452" x="3881438" y="4941888"/>
          <p14:tracePt t="130460" x="3790950" y="4870450"/>
          <p14:tracePt t="130468" x="3730625" y="4830763"/>
          <p14:tracePt t="130476" x="3640138" y="4770438"/>
          <p14:tracePt t="130484" x="3578225" y="4730750"/>
          <p14:tracePt t="130492" x="3517900" y="4679950"/>
          <p14:tracePt t="130500" x="3417888" y="4589463"/>
          <p14:tracePt t="130508" x="3357563" y="4518025"/>
          <p14:tracePt t="130517" x="3236913" y="4418013"/>
          <p14:tracePt t="130533" x="3165475" y="4346575"/>
          <p14:tracePt t="130540" x="3024188" y="4235450"/>
          <p14:tracePt t="130550" x="2954338" y="4184650"/>
          <p14:tracePt t="130556" x="2833688" y="4094163"/>
          <p14:tracePt t="130565" x="2722563" y="4013200"/>
          <p14:tracePt t="130572" x="2651125" y="3963988"/>
          <p14:tracePt t="130583" x="2540000" y="3873500"/>
          <p14:tracePt t="130589" x="2470150" y="3811588"/>
          <p14:tracePt t="130605" x="2359025" y="3741738"/>
          <p14:tracePt t="130613" x="2298700" y="3702050"/>
          <p14:tracePt t="130620" x="2187575" y="3621088"/>
          <p14:tracePt t="130629" x="2066925" y="3540125"/>
          <p14:tracePt t="130637" x="1995488" y="3489325"/>
          <p14:tracePt t="130645" x="1865313" y="3398838"/>
          <p14:tracePt t="130653" x="1774825" y="3338513"/>
          <p14:tracePt t="130661" x="1603375" y="3227388"/>
          <p14:tracePt t="130668" x="1522413" y="3155950"/>
          <p14:tracePt t="130685" x="1341438" y="3016250"/>
          <p14:tracePt t="130692" x="1260475" y="2944813"/>
          <p14:tracePt t="130701" x="1149350" y="2854325"/>
          <p14:tracePt t="130709" x="1089025" y="2794000"/>
          <p14:tracePt t="130718" x="998538" y="2682875"/>
          <p14:tracePt t="130725" x="938213" y="2622550"/>
          <p14:tracePt t="130735" x="846138" y="2532063"/>
          <p14:tracePt t="130750" x="776288" y="2460625"/>
          <p14:tracePt t="130757" x="695325" y="2400300"/>
          <p14:tracePt t="130766" x="665163" y="2360613"/>
          <p14:tracePt t="130773" x="574675" y="2289175"/>
          <p14:tracePt t="130783" x="484188" y="2219325"/>
          <p14:tracePt t="130789" x="433388" y="2178050"/>
          <p14:tracePt t="130805" x="352425" y="2087563"/>
          <p14:tracePt t="130813" x="282575" y="2027238"/>
          <p14:tracePt t="130820" x="171450" y="1916113"/>
          <p14:tracePt t="130828" x="90488" y="186531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666662-1BC8-47C4-A54C-05EAD36009EC}"/>
              </a:ext>
            </a:extLst>
          </p:cNvPr>
          <p:cNvSpPr>
            <a:spLocks noGrp="1"/>
          </p:cNvSpPr>
          <p:nvPr>
            <p:ph type="title"/>
          </p:nvPr>
        </p:nvSpPr>
        <p:spPr/>
        <p:txBody>
          <a:bodyPr>
            <a:normAutofit/>
          </a:bodyPr>
          <a:lstStyle/>
          <a:p>
            <a:r>
              <a:rPr lang="ja-JP" altLang="en-US" sz="4000" dirty="0"/>
              <a:t>２．化学物質使用，保管状況の確認</a:t>
            </a:r>
          </a:p>
        </p:txBody>
      </p:sp>
      <p:sp>
        <p:nvSpPr>
          <p:cNvPr id="3" name="コンテンツ プレースホルダー 2">
            <a:extLst>
              <a:ext uri="{FF2B5EF4-FFF2-40B4-BE49-F238E27FC236}">
                <a16:creationId xmlns:a16="http://schemas.microsoft.com/office/drawing/2014/main" id="{58C77CC6-9B87-4CCF-88B2-DDCCAC8CCD44}"/>
              </a:ext>
            </a:extLst>
          </p:cNvPr>
          <p:cNvSpPr>
            <a:spLocks noGrp="1"/>
          </p:cNvSpPr>
          <p:nvPr>
            <p:ph idx="1"/>
          </p:nvPr>
        </p:nvSpPr>
        <p:spPr>
          <a:xfrm>
            <a:off x="628650" y="1474749"/>
            <a:ext cx="7886700" cy="4755929"/>
          </a:xfrm>
        </p:spPr>
        <p:txBody>
          <a:bodyPr>
            <a:normAutofit/>
          </a:bodyPr>
          <a:lstStyle/>
          <a:p>
            <a:pPr>
              <a:lnSpc>
                <a:spcPct val="100000"/>
              </a:lnSpc>
            </a:pPr>
            <a:r>
              <a:rPr lang="ja-JP" altLang="en-US" sz="2400" dirty="0"/>
              <a:t>過去１年の化学物質使用状況</a:t>
            </a:r>
            <a:br>
              <a:rPr lang="en-US" altLang="ja-JP" sz="2400" dirty="0"/>
            </a:br>
            <a:r>
              <a:rPr lang="ja-JP" altLang="en-US" sz="2400" dirty="0"/>
              <a:t>ＣＲＩＳ　検索⏎　使用履歴⏎検索　使用日</a:t>
            </a:r>
            <a:r>
              <a:rPr lang="en-US" altLang="ja-JP" sz="2400" dirty="0"/>
              <a:t>4</a:t>
            </a:r>
            <a:r>
              <a:rPr lang="ja-JP" altLang="en-US" sz="2400" dirty="0"/>
              <a:t>月</a:t>
            </a:r>
            <a:r>
              <a:rPr lang="en-US" altLang="ja-JP" sz="2400" dirty="0"/>
              <a:t>1</a:t>
            </a:r>
            <a:r>
              <a:rPr lang="ja-JP" altLang="en-US" sz="2400" dirty="0"/>
              <a:t>日から</a:t>
            </a:r>
            <a:r>
              <a:rPr lang="en-US" altLang="ja-JP" sz="2400" dirty="0"/>
              <a:t>3</a:t>
            </a:r>
            <a:r>
              <a:rPr lang="ja-JP" altLang="en-US" sz="2400" dirty="0"/>
              <a:t>月</a:t>
            </a:r>
            <a:r>
              <a:rPr lang="en-US" altLang="ja-JP" sz="2400" dirty="0"/>
              <a:t>31</a:t>
            </a:r>
            <a:r>
              <a:rPr lang="ja-JP" altLang="en-US" sz="2400" dirty="0"/>
              <a:t>日入力</a:t>
            </a:r>
            <a:br>
              <a:rPr lang="en-US" altLang="ja-JP" sz="2400" dirty="0"/>
            </a:br>
            <a:r>
              <a:rPr lang="ja-JP" altLang="en-US" sz="2400" dirty="0"/>
              <a:t>出力項目　すべて　で検索実行，エクセル書き出し</a:t>
            </a:r>
            <a:endParaRPr lang="en-US" altLang="ja-JP" sz="2400" dirty="0"/>
          </a:p>
          <a:p>
            <a:pPr>
              <a:lnSpc>
                <a:spcPct val="100000"/>
              </a:lnSpc>
            </a:pPr>
            <a:r>
              <a:rPr lang="ja-JP" altLang="en-US" sz="2400" dirty="0"/>
              <a:t>使用量集計でも可能</a:t>
            </a:r>
            <a:br>
              <a:rPr lang="en-US" altLang="ja-JP" sz="2400" dirty="0"/>
            </a:br>
            <a:r>
              <a:rPr lang="ja-JP" altLang="en-US" sz="2400" dirty="0"/>
              <a:t>集計⏎　使用量集計⏎　使用日□から□入力　検索実行</a:t>
            </a:r>
            <a:endParaRPr lang="en-US" altLang="ja-JP" sz="2400" dirty="0"/>
          </a:p>
          <a:p>
            <a:pPr>
              <a:lnSpc>
                <a:spcPct val="100000"/>
              </a:lnSpc>
            </a:pPr>
            <a:r>
              <a:rPr lang="ja-JP" altLang="en-US" sz="2400" dirty="0"/>
              <a:t>年度末在庫状況</a:t>
            </a:r>
            <a:br>
              <a:rPr lang="en-US" altLang="ja-JP" sz="2400" dirty="0"/>
            </a:br>
            <a:r>
              <a:rPr lang="ja-JP" altLang="en-US" sz="2400" dirty="0"/>
              <a:t>ＣＲＩＳ　検索⏎　在庫一覧⏎　　</a:t>
            </a:r>
            <a:br>
              <a:rPr lang="en-US" altLang="ja-JP" sz="2400" dirty="0"/>
            </a:br>
            <a:r>
              <a:rPr lang="ja-JP" altLang="en-US" sz="2400" dirty="0"/>
              <a:t>出力項目　すべて　で検索実行，エクセル書き出し</a:t>
            </a:r>
            <a:endParaRPr lang="en-US" altLang="ja-JP" sz="2400" dirty="0"/>
          </a:p>
          <a:p>
            <a:pPr marL="0" indent="0">
              <a:lnSpc>
                <a:spcPct val="100000"/>
              </a:lnSpc>
              <a:buNone/>
            </a:pPr>
            <a:r>
              <a:rPr lang="ja-JP" altLang="en-US" sz="2400" dirty="0"/>
              <a:t>・消防法集計</a:t>
            </a:r>
            <a:br>
              <a:rPr lang="en-US" altLang="ja-JP" sz="2400" dirty="0"/>
            </a:br>
            <a:r>
              <a:rPr lang="ja-JP" altLang="en-US" sz="2400" dirty="0"/>
              <a:t>　集計⏎　消防法集計⏎　保管場所指定　集計実行　</a:t>
            </a:r>
            <a:endParaRPr lang="en-US" altLang="ja-JP" sz="2400" dirty="0"/>
          </a:p>
          <a:p>
            <a:pPr marL="0" indent="0">
              <a:lnSpc>
                <a:spcPct val="100000"/>
              </a:lnSpc>
              <a:buNone/>
            </a:pPr>
            <a:endParaRPr lang="en-US" altLang="ja-JP" sz="2400" dirty="0"/>
          </a:p>
        </p:txBody>
      </p:sp>
      <p:pic>
        <p:nvPicPr>
          <p:cNvPr id="4" name="オーディオ 3">
            <a:hlinkClick r:id="" action="ppaction://media"/>
            <a:extLst>
              <a:ext uri="{FF2B5EF4-FFF2-40B4-BE49-F238E27FC236}">
                <a16:creationId xmlns:a16="http://schemas.microsoft.com/office/drawing/2014/main" id="{EBC2A5B5-8C8A-45D4-80CF-C486C98D8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0619428"/>
      </p:ext>
    </p:extLst>
  </p:cSld>
  <p:clrMapOvr>
    <a:masterClrMapping/>
  </p:clrMapOvr>
  <mc:AlternateContent xmlns:mc="http://schemas.openxmlformats.org/markup-compatibility/2006" xmlns:p14="http://schemas.microsoft.com/office/powerpoint/2010/main">
    <mc:Choice Requires="p14">
      <p:transition spd="slow" p14:dur="2000" advTm="156766"/>
    </mc:Choice>
    <mc:Fallback xmlns="">
      <p:transition spd="slow" advTm="15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686" x="50800" y="1684338"/>
          <p14:tracePt t="13692" x="111125" y="1684338"/>
          <p14:tracePt t="13709" x="131763" y="1684338"/>
          <p14:tracePt t="13716" x="150813" y="1684338"/>
          <p14:tracePt t="13725" x="161925" y="1684338"/>
          <p14:tracePt t="13733" x="171450" y="1684338"/>
          <p14:tracePt t="13741" x="180975" y="1684338"/>
          <p14:tracePt t="13782" x="192088" y="1684338"/>
          <p14:tracePt t="13799" x="211138" y="1684338"/>
          <p14:tracePt t="13815" x="231775" y="1684338"/>
          <p14:tracePt t="13831" x="252413" y="1693863"/>
          <p14:tracePt t="13839" x="303213" y="1714500"/>
          <p14:tracePt t="13846" x="322263" y="1724025"/>
          <p14:tracePt t="13854" x="363538" y="1754188"/>
          <p14:tracePt t="13862" x="382588" y="1754188"/>
          <p14:tracePt t="13870" x="403225" y="1754188"/>
          <p14:tracePt t="13878" x="403225" y="1765300"/>
          <p14:tracePt t="13886" x="412750" y="1765300"/>
          <p14:tracePt t="14022" x="423863" y="1765300"/>
          <p14:tracePt t="14030" x="433388" y="1765300"/>
          <p14:tracePt t="14038" x="442913" y="1765300"/>
          <p14:tracePt t="14086" x="454025" y="1765300"/>
          <p14:tracePt t="14134" x="463550" y="1765300"/>
          <p14:tracePt t="14142" x="473075" y="1765300"/>
          <p14:tracePt t="14150" x="493713" y="1765300"/>
          <p14:tracePt t="14160" x="504825" y="1765300"/>
          <p14:tracePt t="14167" x="514350" y="1765300"/>
          <p14:tracePt t="14185" x="523875" y="1765300"/>
          <p14:tracePt t="14207" x="534988" y="1765300"/>
          <p14:tracePt t="14223" x="534988" y="1754188"/>
          <p14:tracePt t="14230" x="544513" y="1754188"/>
          <p14:tracePt t="15510" x="544513" y="1774825"/>
          <p14:tracePt t="15518" x="544513" y="1795463"/>
          <p14:tracePt t="15526" x="544513" y="1804988"/>
          <p14:tracePt t="15534" x="544513" y="1825625"/>
          <p14:tracePt t="15542" x="544513" y="1835150"/>
          <p14:tracePt t="15551" x="554038" y="1846263"/>
          <p14:tracePt t="15558" x="554038" y="1855788"/>
          <p14:tracePt t="15662" x="554038" y="1865313"/>
          <p14:tracePt t="15684" x="554038" y="1885950"/>
          <p14:tracePt t="15693" x="554038" y="1895475"/>
          <p14:tracePt t="15709" x="554038" y="1906588"/>
          <p14:tracePt t="15725" x="554038" y="1925638"/>
          <p14:tracePt t="15741" x="554038" y="1936750"/>
          <p14:tracePt t="15870" x="554038" y="1955800"/>
          <p14:tracePt t="15886" x="554038" y="1966913"/>
          <p14:tracePt t="15910" x="554038" y="1976438"/>
          <p14:tracePt t="15934" x="554038" y="1987550"/>
          <p14:tracePt t="15942" x="554038" y="1997075"/>
          <p14:tracePt t="15970" x="565150" y="1997075"/>
          <p14:tracePt t="15990" x="565150" y="2006600"/>
          <p14:tracePt t="16078" x="565150" y="2017713"/>
          <p14:tracePt t="16094" x="574675" y="2027238"/>
          <p14:tracePt t="16142" x="574675" y="2036763"/>
          <p14:tracePt t="16397" x="584200" y="2036763"/>
          <p14:tracePt t="16421" x="595313" y="2036763"/>
          <p14:tracePt t="16518" x="604838" y="2036763"/>
          <p14:tracePt t="37734" x="604838" y="2047875"/>
          <p14:tracePt t="37989" x="604838" y="2057400"/>
          <p14:tracePt t="37997" x="604838" y="2066925"/>
          <p14:tracePt t="38021" x="604838" y="2078038"/>
          <p14:tracePt t="38045" x="604838" y="2087563"/>
          <p14:tracePt t="38070" x="604838" y="2097088"/>
          <p14:tracePt t="38079" x="604838" y="2108200"/>
          <p14:tracePt t="38086" x="604838" y="2117725"/>
          <p14:tracePt t="38102" x="604838" y="2127250"/>
          <p14:tracePt t="38110" x="604838" y="2138363"/>
          <p14:tracePt t="38127" x="604838" y="2147888"/>
          <p14:tracePt t="38222" x="604838" y="2159000"/>
          <p14:tracePt t="38230" x="604838" y="2178050"/>
          <p14:tracePt t="38238" x="595313" y="2189163"/>
          <p14:tracePt t="38247" x="595313" y="2198688"/>
          <p14:tracePt t="38255" x="595313" y="2219325"/>
          <p14:tracePt t="38264" x="595313" y="2238375"/>
          <p14:tracePt t="38286" x="595313" y="2259013"/>
          <p14:tracePt t="38295" x="595313" y="2268538"/>
          <p14:tracePt t="38302" x="584200" y="2268538"/>
          <p14:tracePt t="38310" x="584200" y="2279650"/>
          <p14:tracePt t="38327" x="584200" y="2289175"/>
          <p14:tracePt t="38796" x="584200" y="2330450"/>
          <p14:tracePt t="38805" x="595313" y="2360613"/>
          <p14:tracePt t="38814" x="625475" y="2409825"/>
          <p14:tracePt t="38821" x="625475" y="2420938"/>
          <p14:tracePt t="38830" x="644525" y="2430463"/>
          <p14:tracePt t="51670" x="644525" y="2439988"/>
          <p14:tracePt t="51687" x="644525" y="2470150"/>
          <p14:tracePt t="51694" x="635000" y="2501900"/>
          <p14:tracePt t="51711" x="625475" y="2511425"/>
          <p14:tracePt t="51718" x="625475" y="2532063"/>
          <p14:tracePt t="51742" x="625475" y="2541588"/>
          <p14:tracePt t="51838" x="625475" y="2562225"/>
          <p14:tracePt t="51846" x="625475" y="2581275"/>
          <p14:tracePt t="51854" x="625475" y="2592388"/>
          <p14:tracePt t="51870" x="625475" y="2611438"/>
          <p14:tracePt t="51887" x="625475" y="2622550"/>
          <p14:tracePt t="51894" x="625475" y="2632075"/>
          <p14:tracePt t="51903" x="625475" y="2641600"/>
          <p14:tracePt t="51913" x="625475" y="2652713"/>
          <p14:tracePt t="51918" x="635000" y="2673350"/>
          <p14:tracePt t="51928" x="635000" y="2682875"/>
          <p14:tracePt t="51934" x="635000" y="2692400"/>
          <p14:tracePt t="52005" x="635000" y="2703513"/>
          <p14:tracePt t="52012" x="635000" y="2722563"/>
          <p14:tracePt t="52021" x="635000" y="2733675"/>
          <p14:tracePt t="52037" x="635000" y="2743200"/>
          <p14:tracePt t="52045" x="635000" y="2752725"/>
          <p14:tracePt t="52070" x="635000" y="2763838"/>
          <p14:tracePt t="52078" x="635000" y="2794000"/>
          <p14:tracePt t="52103" x="635000" y="2813050"/>
          <p14:tracePt t="52111" x="635000" y="2824163"/>
          <p14:tracePt t="52120" x="635000" y="2844800"/>
          <p14:tracePt t="52134" x="635000" y="2854325"/>
          <p14:tracePt t="52157" x="635000" y="2863850"/>
          <p14:tracePt t="52181" x="635000" y="2874963"/>
          <p14:tracePt t="52206" x="635000" y="2884488"/>
          <p14:tracePt t="52214" x="635000" y="2894013"/>
          <p14:tracePt t="52238" x="635000" y="2905125"/>
          <p14:tracePt t="52246" x="635000" y="2914650"/>
          <p14:tracePt t="52253" x="635000" y="2924175"/>
          <p14:tracePt t="52262" x="635000" y="2935288"/>
          <p14:tracePt t="52270" x="625475" y="2935288"/>
          <p14:tracePt t="52294" x="625475" y="2944813"/>
          <p14:tracePt t="52358" x="625475" y="2965450"/>
          <p14:tracePt t="52374" x="625475" y="2974975"/>
          <p14:tracePt t="67710" x="625475" y="2965450"/>
          <p14:tracePt t="67726" x="625475" y="2954338"/>
          <p14:tracePt t="67734" x="625475" y="2944813"/>
          <p14:tracePt t="67744" x="635000" y="2944813"/>
          <p14:tracePt t="67750" x="635000" y="2935288"/>
          <p14:tracePt t="67766" x="635000" y="2924175"/>
          <p14:tracePt t="67778" x="635000" y="2914650"/>
          <p14:tracePt t="67782" x="644525" y="2905125"/>
          <p14:tracePt t="67790" x="644525" y="2894013"/>
          <p14:tracePt t="67798" x="644525" y="2884488"/>
          <p14:tracePt t="67806" x="655638" y="2874963"/>
          <p14:tracePt t="67814" x="655638" y="2863850"/>
          <p14:tracePt t="67822" x="655638" y="2854325"/>
          <p14:tracePt t="67830" x="665163" y="2854325"/>
          <p14:tracePt t="67838" x="665163" y="2844800"/>
          <p14:tracePt t="67862" x="665163" y="2833688"/>
          <p14:tracePt t="67878" x="674688" y="2813050"/>
          <p14:tracePt t="67894" x="674688" y="2794000"/>
          <p14:tracePt t="67902" x="685800" y="2794000"/>
          <p14:tracePt t="67911" x="695325" y="2782888"/>
          <p14:tracePt t="67918" x="695325" y="2763838"/>
          <p14:tracePt t="67927" x="695325" y="2752725"/>
          <p14:tracePt t="67943" x="706438" y="2743200"/>
          <p14:tracePt t="67950" x="706438" y="2733675"/>
          <p14:tracePt t="67966" x="706438" y="2722563"/>
          <p14:tracePt t="67975" x="725488" y="2713038"/>
          <p14:tracePt t="67998" x="736600" y="2673350"/>
          <p14:tracePt t="68006" x="746125" y="2652713"/>
          <p14:tracePt t="68030" x="755650" y="2641600"/>
          <p14:tracePt t="68046" x="755650" y="2632075"/>
          <p14:tracePt t="68054" x="766763" y="2622550"/>
          <p14:tracePt t="68068" x="766763" y="2611438"/>
          <p14:tracePt t="68077" x="776288" y="2601913"/>
          <p14:tracePt t="68085" x="776288" y="2592388"/>
          <p14:tracePt t="68093" x="785813" y="2581275"/>
          <p14:tracePt t="68109" x="785813" y="2571750"/>
          <p14:tracePt t="68117" x="796925" y="2562225"/>
          <p14:tracePt t="68126" x="796925" y="2551113"/>
          <p14:tracePt t="68133" x="806450" y="2532063"/>
          <p14:tracePt t="68142" x="815975" y="2520950"/>
          <p14:tracePt t="68149" x="836613" y="2481263"/>
          <p14:tracePt t="68165" x="846138" y="2460625"/>
          <p14:tracePt t="68175" x="857250" y="2451100"/>
          <p14:tracePt t="68181" x="866775" y="2430463"/>
          <p14:tracePt t="68197" x="866775" y="2420938"/>
          <p14:tracePt t="68247" x="877888" y="2420938"/>
          <p14:tracePt t="68254" x="877888" y="2400300"/>
          <p14:tracePt t="68262" x="887413" y="2379663"/>
          <p14:tracePt t="68270" x="896938" y="2360613"/>
          <p14:tracePt t="68282" x="896938" y="2339975"/>
          <p14:tracePt t="68286" x="896938" y="2319338"/>
          <p14:tracePt t="68296" x="908050" y="2319338"/>
          <p14:tracePt t="68302" x="908050" y="2309813"/>
          <p14:tracePt t="68326" x="908050" y="2298700"/>
          <p14:tracePt t="68349" x="917575" y="2289175"/>
          <p14:tracePt t="68390" x="917575" y="2268538"/>
          <p14:tracePt t="68414" x="927100" y="2249488"/>
          <p14:tracePt t="68431" x="927100" y="2238375"/>
          <p14:tracePt t="68454" x="938213" y="2228850"/>
          <p14:tracePt t="68478" x="938213" y="2208213"/>
          <p14:tracePt t="68495" x="957263" y="2198688"/>
          <p14:tracePt t="68518" x="957263" y="2189163"/>
          <p14:tracePt t="68542" x="968375" y="2159000"/>
          <p14:tracePt t="68558" x="968375" y="2127250"/>
          <p14:tracePt t="68582" x="977900" y="2117725"/>
          <p14:tracePt t="68606" x="977900" y="2108200"/>
          <p14:tracePt t="68702" x="987425" y="2108200"/>
          <p14:tracePt t="68720" x="987425" y="2087563"/>
          <p14:tracePt t="68742" x="987425" y="2078038"/>
          <p14:tracePt t="68790" x="998538" y="2057400"/>
          <p14:tracePt t="68814" x="1008063" y="2027238"/>
          <p14:tracePt t="68854" x="1008063" y="2017713"/>
          <p14:tracePt t="68919" x="1008063" y="2006600"/>
          <p14:tracePt t="68970" x="1008063" y="1997075"/>
          <p14:tracePt t="69094" x="1017588" y="1997075"/>
          <p14:tracePt t="69654" x="1017588" y="1987550"/>
          <p14:tracePt t="69694" x="1017588" y="1976438"/>
          <p14:tracePt t="70182" x="957263" y="1966913"/>
          <p14:tracePt t="70198" x="947738" y="1966913"/>
          <p14:tracePt t="70341" x="938213" y="1966913"/>
          <p14:tracePt t="70454" x="927100" y="1966913"/>
          <p14:tracePt t="70470" x="908050" y="1976438"/>
          <p14:tracePt t="70494" x="896938" y="1976438"/>
          <p14:tracePt t="70590" x="887413" y="1976438"/>
          <p14:tracePt t="70606" x="857250" y="1987550"/>
          <p14:tracePt t="70630" x="836613" y="1997075"/>
          <p14:tracePt t="70711" x="836613" y="2006600"/>
          <p14:tracePt t="78734" x="827088" y="2006600"/>
          <p14:tracePt t="78742" x="815975" y="2006600"/>
          <p14:tracePt t="78822" x="806450" y="2017713"/>
          <p14:tracePt t="78830" x="806450" y="2027238"/>
          <p14:tracePt t="78838" x="785813" y="2036763"/>
          <p14:tracePt t="78854" x="776288" y="2047875"/>
          <p14:tracePt t="78862" x="766763" y="2066925"/>
          <p14:tracePt t="78870" x="746125" y="2078038"/>
          <p14:tracePt t="78878" x="736600" y="2097088"/>
          <p14:tracePt t="78886" x="736600" y="2108200"/>
          <p14:tracePt t="78896" x="725488" y="2117725"/>
          <p14:tracePt t="78902" x="715963" y="2127250"/>
          <p14:tracePt t="78912" x="706438" y="2147888"/>
          <p14:tracePt t="78918" x="695325" y="2159000"/>
          <p14:tracePt t="78929" x="674688" y="2168525"/>
          <p14:tracePt t="78933" x="674688" y="2178050"/>
          <p14:tracePt t="78949" x="674688" y="2189163"/>
          <p14:tracePt t="78976" x="655638" y="2228850"/>
          <p14:tracePt t="78981" x="655638" y="2238375"/>
          <p14:tracePt t="78997" x="644525" y="2259013"/>
          <p14:tracePt t="79005" x="644525" y="2279650"/>
          <p14:tracePt t="79013" x="635000" y="2298700"/>
          <p14:tracePt t="79021" x="625475" y="2309813"/>
          <p14:tracePt t="79029" x="625475" y="2339975"/>
          <p14:tracePt t="79037" x="625475" y="2349500"/>
          <p14:tracePt t="79045" x="625475" y="2379663"/>
          <p14:tracePt t="79053" x="625475" y="2400300"/>
          <p14:tracePt t="79061" x="625475" y="2420938"/>
          <p14:tracePt t="79077" x="625475" y="2430463"/>
          <p14:tracePt t="79085" x="625475" y="2451100"/>
          <p14:tracePt t="79093" x="625475" y="2470150"/>
          <p14:tracePt t="79101" x="625475" y="2511425"/>
          <p14:tracePt t="79109" x="635000" y="2532063"/>
          <p14:tracePt t="79117" x="644525" y="2562225"/>
          <p14:tracePt t="79126" x="644525" y="2571750"/>
          <p14:tracePt t="79133" x="655638" y="2601913"/>
          <p14:tracePt t="79144" x="665163" y="2622550"/>
          <p14:tracePt t="79149" x="674688" y="2632075"/>
          <p14:tracePt t="79165" x="674688" y="2641600"/>
          <p14:tracePt t="79174" x="685800" y="2652713"/>
          <p14:tracePt t="79366" x="685800" y="2622550"/>
          <p14:tracePt t="79374" x="685800" y="2581275"/>
          <p14:tracePt t="79382" x="674688" y="2562225"/>
          <p14:tracePt t="79391" x="665163" y="2541588"/>
          <p14:tracePt t="79399" x="665163" y="2532063"/>
          <p14:tracePt t="79406" x="665163" y="2501900"/>
          <p14:tracePt t="79414" x="665163" y="2490788"/>
          <p14:tracePt t="79422" x="665163" y="2460625"/>
          <p14:tracePt t="79438" x="665163" y="2451100"/>
          <p14:tracePt t="79446" x="665163" y="2420938"/>
          <p14:tracePt t="79454" x="665163" y="2409825"/>
          <p14:tracePt t="79462" x="665163" y="2400300"/>
          <p14:tracePt t="79470" x="665163" y="2379663"/>
          <p14:tracePt t="79478" x="665163" y="2370138"/>
          <p14:tracePt t="79486" x="665163" y="2339975"/>
          <p14:tracePt t="79494" x="665163" y="2319338"/>
          <p14:tracePt t="79502" x="665163" y="2289175"/>
          <p14:tracePt t="79510" x="674688" y="2259013"/>
          <p14:tracePt t="79527" x="685800" y="2238375"/>
          <p14:tracePt t="79544" x="715963" y="2189163"/>
          <p14:tracePt t="79566" x="736600" y="2138363"/>
          <p14:tracePt t="79590" x="746125" y="2127250"/>
          <p14:tracePt t="79607" x="746125" y="2108200"/>
          <p14:tracePt t="79630" x="755650" y="2108200"/>
          <p14:tracePt t="79654" x="755650" y="2097088"/>
          <p14:tracePt t="79806" x="736600" y="2097088"/>
          <p14:tracePt t="79822" x="695325" y="2127250"/>
          <p14:tracePt t="79847" x="655638" y="2189163"/>
          <p14:tracePt t="79870" x="614363" y="2268538"/>
          <p14:tracePt t="79886" x="574675" y="2370138"/>
          <p14:tracePt t="79910" x="544513" y="2470150"/>
          <p14:tracePt t="79934" x="544513" y="2551113"/>
          <p14:tracePt t="79950" x="544513" y="2673350"/>
          <p14:tracePt t="79966" x="574675" y="2703513"/>
          <p14:tracePt t="79975" x="584200" y="2713038"/>
          <p14:tracePt t="79982" x="604838" y="2743200"/>
          <p14:tracePt t="79991" x="614363" y="2763838"/>
          <p14:tracePt t="79998" x="625475" y="2773363"/>
          <p14:tracePt t="80007" x="635000" y="2782888"/>
          <p14:tracePt t="80013" x="644525" y="2782888"/>
          <p14:tracePt t="80021" x="644525" y="2794000"/>
          <p14:tracePt t="80045" x="644525" y="2803525"/>
          <p14:tracePt t="80126" x="644525" y="2794000"/>
          <p14:tracePt t="80150" x="635000" y="2722563"/>
          <p14:tracePt t="80174" x="584200" y="2632075"/>
          <p14:tracePt t="80190" x="565150" y="2581275"/>
          <p14:tracePt t="80214" x="544513" y="2511425"/>
          <p14:tracePt t="80229" x="534988" y="2470150"/>
          <p14:tracePt t="80253" x="534988" y="2430463"/>
          <p14:tracePt t="80261" x="534988" y="2409825"/>
          <p14:tracePt t="80277" x="534988" y="2400300"/>
          <p14:tracePt t="80285" x="534988" y="2379663"/>
          <p14:tracePt t="80294" x="534988" y="2360613"/>
          <p14:tracePt t="80301" x="534988" y="2339975"/>
          <p14:tracePt t="80310" x="534988" y="2330450"/>
          <p14:tracePt t="80317" x="534988" y="2309813"/>
          <p14:tracePt t="80326" x="554038" y="2289175"/>
          <p14:tracePt t="80353" x="584200" y="2228850"/>
          <p14:tracePt t="80373" x="614363" y="2189163"/>
          <p14:tracePt t="80389" x="644525" y="2147888"/>
          <p14:tracePt t="80413" x="655638" y="2108200"/>
          <p14:tracePt t="80438" x="665163" y="2108200"/>
          <p14:tracePt t="80686" x="614363" y="2178050"/>
          <p14:tracePt t="80702" x="595313" y="2268538"/>
          <p14:tracePt t="80711" x="595313" y="2289175"/>
          <p14:tracePt t="80726" x="595313" y="2298700"/>
          <p14:tracePt t="80734" x="595313" y="2309813"/>
          <p14:tracePt t="80743" x="595313" y="2339975"/>
          <p14:tracePt t="80751" x="595313" y="2360613"/>
          <p14:tracePt t="80759" x="595313" y="2400300"/>
          <p14:tracePt t="80766" x="604838" y="2420938"/>
          <p14:tracePt t="80775" x="625475" y="2460625"/>
          <p14:tracePt t="80798" x="644525" y="2541588"/>
          <p14:tracePt t="80823" x="655638" y="2571750"/>
          <p14:tracePt t="80838" x="655638" y="2592388"/>
          <p14:tracePt t="80991" x="635000" y="2501900"/>
          <p14:tracePt t="81007" x="625475" y="2460625"/>
          <p14:tracePt t="81030" x="625475" y="2390775"/>
          <p14:tracePt t="81055" x="625475" y="2339975"/>
          <p14:tracePt t="81070" x="625475" y="2279650"/>
          <p14:tracePt t="81094" x="625475" y="2249488"/>
          <p14:tracePt t="81118" x="655638" y="2189163"/>
          <p14:tracePt t="81134" x="674688" y="2097088"/>
          <p14:tracePt t="81158" x="685800" y="2036763"/>
          <p14:tracePt t="81182" x="695325" y="2027238"/>
          <p14:tracePt t="81294" x="695325" y="2017713"/>
          <p14:tracePt t="81350" x="685800" y="2017713"/>
          <p14:tracePt t="81358" x="674688" y="2027238"/>
          <p14:tracePt t="81367" x="655638" y="2036763"/>
          <p14:tracePt t="81375" x="655638" y="2057400"/>
          <p14:tracePt t="81381" x="644525" y="2078038"/>
          <p14:tracePt t="81391" x="625475" y="2097088"/>
          <p14:tracePt t="81406" x="625475" y="2127250"/>
          <p14:tracePt t="81422" x="614363" y="2228850"/>
          <p14:tracePt t="81445" x="614363" y="2309813"/>
          <p14:tracePt t="81461" x="614363" y="2409825"/>
          <p14:tracePt t="81485" x="614363" y="2520950"/>
          <p14:tracePt t="81510" x="644525" y="2601913"/>
          <p14:tracePt t="81526" x="655638" y="2622550"/>
          <p14:tracePt t="81662" x="655638" y="2611438"/>
          <p14:tracePt t="81670" x="655638" y="2581275"/>
          <p14:tracePt t="81678" x="655638" y="2571750"/>
          <p14:tracePt t="81694" x="655638" y="2541588"/>
          <p14:tracePt t="81702" x="655638" y="2511425"/>
          <p14:tracePt t="81718" x="655638" y="2490788"/>
          <p14:tracePt t="81726" x="655638" y="2481263"/>
          <p14:tracePt t="81734" x="655638" y="2451100"/>
          <p14:tracePt t="81758" x="655638" y="2420938"/>
          <p14:tracePt t="81782" x="655638" y="2390775"/>
          <p14:tracePt t="81798" x="655638" y="2360613"/>
          <p14:tracePt t="81822" x="665163" y="2279650"/>
          <p14:tracePt t="81846" x="695325" y="2219325"/>
          <p14:tracePt t="81862" x="715963" y="2189163"/>
          <p14:tracePt t="81886" x="746125" y="2147888"/>
          <p14:tracePt t="81910" x="755650" y="2138363"/>
          <p14:tracePt t="81950" x="755650" y="2127250"/>
          <p14:tracePt t="82182" x="736600" y="2168525"/>
          <p14:tracePt t="82198" x="715963" y="2249488"/>
          <p14:tracePt t="82222" x="715963" y="2289175"/>
          <p14:tracePt t="82245" x="715963" y="2339975"/>
          <p14:tracePt t="82261" x="715963" y="2400300"/>
          <p14:tracePt t="82286" x="715963" y="2420938"/>
          <p14:tracePt t="82314" x="725488" y="2430463"/>
          <p14:tracePt t="82326" x="736600" y="2451100"/>
          <p14:tracePt t="82350" x="766763" y="2481263"/>
          <p14:tracePt t="82374" x="766763" y="2490788"/>
          <p14:tracePt t="82494" x="766763" y="2409825"/>
          <p14:tracePt t="82510" x="766763" y="2339975"/>
          <p14:tracePt t="82534" x="746125" y="2279650"/>
          <p14:tracePt t="82558" x="746125" y="2249488"/>
          <p14:tracePt t="82598" x="746125" y="2208213"/>
          <p14:tracePt t="82622" x="746125" y="2159000"/>
          <p14:tracePt t="82638" x="746125" y="2138363"/>
          <p14:tracePt t="82662" x="746125" y="2108200"/>
          <p14:tracePt t="82686" x="746125" y="2087563"/>
          <p14:tracePt t="82702" x="755650" y="2078038"/>
          <p14:tracePt t="82750" x="755650" y="2066925"/>
          <p14:tracePt t="82822" x="736600" y="2066925"/>
          <p14:tracePt t="82845" x="695325" y="2087563"/>
          <p14:tracePt t="82869" x="665163" y="2097088"/>
          <p14:tracePt t="82894" x="635000" y="2138363"/>
          <p14:tracePt t="82910" x="604838" y="2168525"/>
          <p14:tracePt t="82934" x="544513" y="2259013"/>
          <p14:tracePt t="82950" x="523875" y="2309813"/>
          <p14:tracePt t="82974" x="514350" y="2360613"/>
          <p14:tracePt t="82998" x="514350" y="2439988"/>
          <p14:tracePt t="83014" x="514350" y="2511425"/>
          <p14:tracePt t="83038" x="514350" y="2532063"/>
          <p14:tracePt t="83062" x="544513" y="2562225"/>
          <p14:tracePt t="83078" x="565150" y="2581275"/>
          <p14:tracePt t="83262" x="565150" y="2511425"/>
          <p14:tracePt t="83278" x="565150" y="2451100"/>
          <p14:tracePt t="83302" x="565150" y="2409825"/>
          <p14:tracePt t="83318" x="565150" y="2379663"/>
          <p14:tracePt t="83342" x="565150" y="2349500"/>
          <p14:tracePt t="83366" x="584200" y="2330450"/>
          <p14:tracePt t="83382" x="604838" y="2279650"/>
          <p14:tracePt t="83407" x="644525" y="2208213"/>
          <p14:tracePt t="83430" x="674688" y="2147888"/>
          <p14:tracePt t="83446" x="685800" y="2117725"/>
          <p14:tracePt t="83471" x="685800" y="2108200"/>
          <p14:tracePt t="89550" x="685800" y="2127250"/>
          <p14:tracePt t="89558" x="685800" y="2138363"/>
          <p14:tracePt t="89574" x="685800" y="2147888"/>
          <p14:tracePt t="89582" x="685800" y="2159000"/>
          <p14:tracePt t="89591" x="685800" y="2168525"/>
          <p14:tracePt t="89598" x="685800" y="2178050"/>
          <p14:tracePt t="89608" x="685800" y="2189163"/>
          <p14:tracePt t="89614" x="685800" y="2198688"/>
          <p14:tracePt t="89630" x="685800" y="2208213"/>
          <p14:tracePt t="89638" x="685800" y="2219325"/>
          <p14:tracePt t="89661" x="685800" y="2238375"/>
          <p14:tracePt t="89669" x="685800" y="2249488"/>
          <p14:tracePt t="89677" x="685800" y="2259013"/>
          <p14:tracePt t="89685" x="685800" y="2279650"/>
          <p14:tracePt t="89701" x="685800" y="2289175"/>
          <p14:tracePt t="89717" x="685800" y="2298700"/>
          <p14:tracePt t="89742" x="674688" y="2298700"/>
          <p14:tracePt t="89750" x="674688" y="2309813"/>
          <p14:tracePt t="89765" x="674688" y="2319338"/>
          <p14:tracePt t="89918" x="674688" y="2330450"/>
          <p14:tracePt t="89934" x="674688" y="2339975"/>
          <p14:tracePt t="90103" x="674688" y="2349500"/>
          <p14:tracePt t="90110" x="674688" y="2360613"/>
          <p14:tracePt t="90118" x="674688" y="2370138"/>
          <p14:tracePt t="92334" x="674688" y="2400300"/>
          <p14:tracePt t="92343" x="665163" y="2451100"/>
          <p14:tracePt t="92350" x="665163" y="2481263"/>
          <p14:tracePt t="92359" x="655638" y="2520950"/>
          <p14:tracePt t="92366" x="655638" y="2551113"/>
          <p14:tracePt t="92380" x="655638" y="2562225"/>
          <p14:tracePt t="92390" x="644525" y="2601913"/>
          <p14:tracePt t="92397" x="644525" y="2611438"/>
          <p14:tracePt t="92407" x="644525" y="2632075"/>
          <p14:tracePt t="92412" x="644525" y="2652713"/>
          <p14:tracePt t="92421" x="635000" y="2673350"/>
          <p14:tracePt t="92429" x="635000" y="2682875"/>
          <p14:tracePt t="92438" x="635000" y="2703513"/>
          <p14:tracePt t="92445" x="625475" y="2722563"/>
          <p14:tracePt t="92453" x="625475" y="2752725"/>
          <p14:tracePt t="92469" x="625475" y="2763838"/>
          <p14:tracePt t="92477" x="625475" y="2803525"/>
          <p14:tracePt t="92485" x="625475" y="2824163"/>
          <p14:tracePt t="92493" x="625475" y="2854325"/>
          <p14:tracePt t="92501" x="625475" y="2905125"/>
          <p14:tracePt t="92509" x="625475" y="2924175"/>
          <p14:tracePt t="92517" x="614363" y="2965450"/>
          <p14:tracePt t="92525" x="614363" y="2974975"/>
          <p14:tracePt t="92533" x="614363" y="3005138"/>
          <p14:tracePt t="92549" x="614363" y="3025775"/>
          <p14:tracePt t="92558" x="604838" y="3046413"/>
          <p14:tracePt t="92565" x="604838" y="3065463"/>
          <p14:tracePt t="92574" x="604838" y="3095625"/>
          <p14:tracePt t="92581" x="604838" y="3106738"/>
          <p14:tracePt t="92605" x="604838" y="3155950"/>
          <p14:tracePt t="92621" x="604838" y="3187700"/>
          <p14:tracePt t="92645" x="604838" y="3248025"/>
          <p14:tracePt t="92669" x="604838" y="3327400"/>
          <p14:tracePt t="92685" x="595313" y="3429000"/>
          <p14:tracePt t="92709" x="595313" y="3519488"/>
          <p14:tracePt t="92733" x="595313" y="3590925"/>
          <p14:tracePt t="92750" x="595313" y="3630613"/>
          <p14:tracePt t="92758" x="595313" y="3651250"/>
          <p14:tracePt t="92766" x="595313" y="3660775"/>
          <p14:tracePt t="92782" x="595313" y="3681413"/>
          <p14:tracePt t="92792" x="595313" y="3702050"/>
          <p14:tracePt t="92808" x="595313" y="3711575"/>
          <p14:tracePt t="92824" x="595313" y="3721100"/>
          <p14:tracePt t="92840" x="595313" y="3732213"/>
          <p14:tracePt t="92878" x="595313" y="3751263"/>
          <p14:tracePt t="92894" x="584200" y="3762375"/>
          <p14:tracePt t="92918" x="584200" y="3792538"/>
          <p14:tracePt t="108334" x="574675" y="3802063"/>
          <p14:tracePt t="108350" x="574675" y="3811588"/>
          <p14:tracePt t="108358" x="574675" y="3822700"/>
          <p14:tracePt t="108375" x="565150" y="3832225"/>
          <p14:tracePt t="108382" x="565150" y="3841750"/>
          <p14:tracePt t="108422" x="565150" y="3852863"/>
          <p14:tracePt t="108476" x="565150" y="3862388"/>
          <p14:tracePt t="108485" x="565150" y="3873500"/>
          <p14:tracePt t="108501" x="565150" y="3883025"/>
          <p14:tracePt t="108509" x="565150" y="3892550"/>
          <p14:tracePt t="108533" x="565150" y="3903663"/>
          <p14:tracePt t="108550" x="565150" y="3913188"/>
          <p14:tracePt t="108558" x="565150" y="3922713"/>
          <p14:tracePt t="108566" x="554038" y="3933825"/>
          <p14:tracePt t="108590" x="554038" y="3943350"/>
          <p14:tracePt t="108606" x="554038" y="3952875"/>
          <p14:tracePt t="108622" x="554038" y="3973513"/>
          <p14:tracePt t="108638" x="554038" y="3983038"/>
          <p14:tracePt t="108646" x="544513" y="4003675"/>
          <p14:tracePt t="108655" x="544513" y="4013200"/>
          <p14:tracePt t="108662" x="544513" y="4024313"/>
          <p14:tracePt t="108674" x="544513" y="4033838"/>
          <p14:tracePt t="108806" x="544513" y="4044950"/>
          <p14:tracePt t="109174" x="544513" y="4054475"/>
          <p14:tracePt t="109183" x="554038" y="4054475"/>
          <p14:tracePt t="109190" x="554038" y="4064000"/>
          <p14:tracePt t="109606" x="584200" y="4105275"/>
          <p14:tracePt t="109615" x="614363" y="4135438"/>
          <p14:tracePt t="109622" x="665163" y="4184650"/>
          <p14:tracePt t="109630" x="685800" y="4225925"/>
          <p14:tracePt t="109638" x="695325" y="4225925"/>
          <p14:tracePt t="109646" x="706438" y="4235450"/>
          <p14:tracePt t="118789" x="706438" y="4246563"/>
          <p14:tracePt t="118797" x="706438" y="4256088"/>
          <p14:tracePt t="118805" x="695325" y="4276725"/>
          <p14:tracePt t="118813" x="695325" y="4286250"/>
          <p14:tracePt t="118822" x="685800" y="4295775"/>
          <p14:tracePt t="118830" x="674688" y="4306888"/>
          <p14:tracePt t="118838" x="674688" y="4316413"/>
          <p14:tracePt t="118846" x="674688" y="4325938"/>
          <p14:tracePt t="118855" x="665163" y="4325938"/>
          <p14:tracePt t="118861" x="665163" y="4337050"/>
          <p14:tracePt t="118878" x="655638" y="4346575"/>
          <p14:tracePt t="118887" x="655638" y="4356100"/>
          <p14:tracePt t="118894" x="644525" y="4367213"/>
          <p14:tracePt t="118904" x="644525" y="4376738"/>
          <p14:tracePt t="118910" x="644525" y="4397375"/>
          <p14:tracePt t="118919" x="644525" y="4406900"/>
          <p14:tracePt t="118926" x="644525" y="4418013"/>
          <p14:tracePt t="118934" x="644525" y="4427538"/>
          <p14:tracePt t="118942" x="635000" y="4448175"/>
          <p14:tracePt t="118966" x="635000" y="4457700"/>
          <p14:tracePt t="118975" x="635000" y="4467225"/>
          <p14:tracePt t="118990" x="635000" y="4487863"/>
          <p14:tracePt t="119006" x="635000" y="4497388"/>
          <p14:tracePt t="119013" x="625475" y="4497388"/>
          <p14:tracePt t="119029" x="625475" y="4518025"/>
          <p14:tracePt t="119038" x="625475" y="4527550"/>
          <p14:tracePt t="119046" x="625475" y="4538663"/>
          <p14:tracePt t="119055" x="625475" y="4559300"/>
          <p14:tracePt t="119061" x="625475" y="4568825"/>
          <p14:tracePt t="119070" x="625475" y="4578350"/>
          <p14:tracePt t="119087" x="625475" y="4589463"/>
          <p14:tracePt t="119094" x="625475" y="4598988"/>
          <p14:tracePt t="119104" x="625475" y="4608513"/>
          <p14:tracePt t="119109" x="625475" y="4629150"/>
          <p14:tracePt t="119116" x="625475" y="4649788"/>
          <p14:tracePt t="119133" x="625475" y="4668838"/>
          <p14:tracePt t="119141" x="625475" y="4679950"/>
          <p14:tracePt t="119149" x="625475" y="4689475"/>
          <p14:tracePt t="119157" x="625475" y="4699000"/>
          <p14:tracePt t="119174" x="625475" y="4719638"/>
          <p14:tracePt t="119181" x="625475" y="4730750"/>
          <p14:tracePt t="119189" x="625475" y="4749800"/>
          <p14:tracePt t="119197" x="625475" y="4760913"/>
          <p14:tracePt t="119205" x="625475" y="4779963"/>
          <p14:tracePt t="119229" x="625475" y="4791075"/>
          <p14:tracePt t="119254" x="635000" y="4800600"/>
          <p14:tracePt t="119261" x="635000" y="4810125"/>
          <p14:tracePt t="119277" x="635000" y="4821238"/>
          <p14:tracePt t="119293" x="635000" y="4830763"/>
          <p14:tracePt t="119318" x="635000" y="4840288"/>
          <p14:tracePt t="119326" x="635000" y="4851400"/>
          <p14:tracePt t="119341" x="635000" y="4870450"/>
          <p14:tracePt t="119349" x="644525" y="4891088"/>
          <p14:tracePt t="119357" x="644525" y="4911725"/>
          <p14:tracePt t="119365" x="655638" y="4921250"/>
          <p14:tracePt t="119373" x="655638" y="4932363"/>
          <p14:tracePt t="119886" x="655638" y="4941888"/>
          <p14:tracePt t="120646" x="644525" y="4941888"/>
          <p14:tracePt t="120670" x="644525" y="4951413"/>
          <p14:tracePt t="120687" x="635000" y="4951413"/>
          <p14:tracePt t="120798" x="625475" y="4962525"/>
          <p14:tracePt t="155270" x="625475" y="4951413"/>
          <p14:tracePt t="155278" x="625475" y="4921250"/>
          <p14:tracePt t="155286" x="625475" y="4891088"/>
          <p14:tracePt t="155294" x="625475" y="4870450"/>
          <p14:tracePt t="155302" x="614363" y="4830763"/>
          <p14:tracePt t="155310" x="604838" y="4800600"/>
          <p14:tracePt t="155320" x="595313" y="4740275"/>
          <p14:tracePt t="155326" x="574675" y="4710113"/>
          <p14:tracePt t="155337" x="565150" y="4668838"/>
          <p14:tracePt t="155353" x="554038" y="4638675"/>
          <p14:tracePt t="155357" x="544513" y="4578350"/>
          <p14:tracePt t="155367" x="534988" y="4548188"/>
          <p14:tracePt t="155373" x="514350" y="4478338"/>
          <p14:tracePt t="155381" x="504825" y="4448175"/>
          <p14:tracePt t="155389" x="493713" y="4406900"/>
          <p14:tracePt t="155400" x="473075" y="4325938"/>
          <p14:tracePt t="155405" x="454025" y="4295775"/>
          <p14:tracePt t="155417" x="442913" y="4235450"/>
          <p14:tracePt t="155421" x="433388" y="4195763"/>
          <p14:tracePt t="155437" x="412750" y="4114800"/>
          <p14:tracePt t="155445" x="393700" y="4054475"/>
          <p14:tracePt t="155453" x="373063" y="3973513"/>
          <p14:tracePt t="155461" x="352425" y="3922713"/>
          <p14:tracePt t="155469" x="322263" y="3822700"/>
          <p14:tracePt t="155477" x="312738" y="3771900"/>
          <p14:tracePt t="155485" x="282575" y="3660775"/>
          <p14:tracePt t="155493" x="261938" y="3600450"/>
          <p14:tracePt t="155501" x="201613" y="3479800"/>
          <p14:tracePt t="155508" x="171450" y="3389313"/>
          <p14:tracePt t="155516" x="101600" y="3267075"/>
          <p14:tracePt t="155533" x="69850" y="3187700"/>
          <p14:tracePt t="155541" x="20638" y="30956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5E7803-C188-4F3B-8117-29153D686372}"/>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920EF69-48B2-4A99-9622-7481483117FC}"/>
              </a:ext>
            </a:extLst>
          </p:cNvPr>
          <p:cNvPicPr>
            <a:picLocks noGrp="1" noChangeAspect="1"/>
          </p:cNvPicPr>
          <p:nvPr>
            <p:ph idx="1"/>
          </p:nvPr>
        </p:nvPicPr>
        <p:blipFill>
          <a:blip r:embed="rId4"/>
          <a:stretch>
            <a:fillRect/>
          </a:stretch>
        </p:blipFill>
        <p:spPr>
          <a:xfrm>
            <a:off x="240004" y="691117"/>
            <a:ext cx="8829537" cy="5273196"/>
          </a:xfrm>
        </p:spPr>
      </p:pic>
      <p:sp>
        <p:nvSpPr>
          <p:cNvPr id="3" name="正方形/長方形 2">
            <a:extLst>
              <a:ext uri="{FF2B5EF4-FFF2-40B4-BE49-F238E27FC236}">
                <a16:creationId xmlns:a16="http://schemas.microsoft.com/office/drawing/2014/main" id="{88655190-EF65-45C6-B26E-82A1311562CD}"/>
              </a:ext>
            </a:extLst>
          </p:cNvPr>
          <p:cNvSpPr/>
          <p:nvPr/>
        </p:nvSpPr>
        <p:spPr>
          <a:xfrm>
            <a:off x="4114800" y="3030279"/>
            <a:ext cx="563526" cy="5741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33C2E149-57C8-45F7-8135-68E885D7F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91243599"/>
      </p:ext>
    </p:extLst>
  </p:cSld>
  <p:clrMapOvr>
    <a:masterClrMapping/>
  </p:clrMapOvr>
  <mc:AlternateContent xmlns:mc="http://schemas.openxmlformats.org/markup-compatibility/2006" xmlns:p14="http://schemas.microsoft.com/office/powerpoint/2010/main">
    <mc:Choice Requires="p14">
      <p:transition spd="slow" p14:dur="2000" advTm="13985"/>
    </mc:Choice>
    <mc:Fallback xmlns="">
      <p:transition spd="slow" advTm="1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41" x="4868863" y="3284538"/>
          <p14:tracePt t="2135" x="4465638" y="3352800"/>
          <p14:tracePt t="2158" x="4533900" y="3344863"/>
          <p14:tracePt t="2182" x="4541838" y="3344863"/>
          <p14:tracePt t="2561" x="4549775" y="3344863"/>
          <p14:tracePt t="2571" x="4556125" y="3344863"/>
          <p14:tracePt t="2579" x="4572000" y="3344863"/>
          <p14:tracePt t="2596" x="4640263" y="3336925"/>
          <p14:tracePt t="2613" x="4670425" y="3336925"/>
          <p14:tracePt t="2618" x="4686300" y="3336925"/>
          <p14:tracePt t="2633" x="4702175" y="3330575"/>
          <p14:tracePt t="2647" x="4708525" y="3330575"/>
          <p14:tracePt t="2671" x="4716463" y="3330575"/>
          <p14:tracePt t="2694" x="4724400" y="3330575"/>
          <p14:tracePt t="2712" x="4746625" y="3330575"/>
          <p14:tracePt t="2734" x="4754563" y="3322638"/>
          <p14:tracePt t="2760" x="4770438" y="3322638"/>
          <p14:tracePt t="2774" x="4778375" y="3322638"/>
          <p14:tracePt t="2822" x="4784725" y="3322638"/>
          <p14:tracePt t="2878" x="4792663" y="3322638"/>
          <p14:tracePt t="12648"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7.5|7|3.9|4.3|3.7|9.2|7.7|43.6|8.2|17.5|11.6"/>
</p:tagLst>
</file>

<file path=ppt/theme/theme1.xml><?xml version="1.0" encoding="utf-8"?>
<a:theme xmlns:a="http://schemas.openxmlformats.org/drawingml/2006/main" name="4対3">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対3" id="{17FA46CB-8394-4C39-A2F9-C5558714A6C5}" vid="{BA7BA546-9CD4-4F18-8036-04DD9351425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1113</TotalTime>
  <Words>2521</Words>
  <Application>Microsoft Office PowerPoint</Application>
  <PresentationFormat>画面に合わせる (4:3)</PresentationFormat>
  <Paragraphs>425</Paragraphs>
  <Slides>38</Slides>
  <Notes>1</Notes>
  <HiddenSlides>0</HiddenSlides>
  <MMClips>38</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38</vt:i4>
      </vt:variant>
    </vt:vector>
  </HeadingPairs>
  <TitlesOfParts>
    <vt:vector size="46" baseType="lpstr">
      <vt:lpstr>游ゴシック</vt:lpstr>
      <vt:lpstr>Arial</vt:lpstr>
      <vt:lpstr>Calibri</vt:lpstr>
      <vt:lpstr>Calibri Light</vt:lpstr>
      <vt:lpstr>Garamond</vt:lpstr>
      <vt:lpstr>Wingdings</vt:lpstr>
      <vt:lpstr>4対3</vt:lpstr>
      <vt:lpstr>Worksheet</vt:lpstr>
      <vt:lpstr>化学物質管理研修会</vt:lpstr>
      <vt:lpstr>研修会目的</vt:lpstr>
      <vt:lpstr>内容</vt:lpstr>
      <vt:lpstr>１．化学物質管理規程</vt:lpstr>
      <vt:lpstr>PowerPoint プレゼンテーション</vt:lpstr>
      <vt:lpstr>主な関連法令</vt:lpstr>
      <vt:lpstr>PowerPoint プレゼンテーション</vt:lpstr>
      <vt:lpstr>２．化学物質使用，保管状況の確認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３．管理すべき事項</vt:lpstr>
      <vt:lpstr>１）掲示</vt:lpstr>
      <vt:lpstr>有機溶剤掲示</vt:lpstr>
      <vt:lpstr>特化物掲示</vt:lpstr>
      <vt:lpstr>PowerPoint プレゼンテーション</vt:lpstr>
      <vt:lpstr>PowerPoint プレゼンテーション</vt:lpstr>
      <vt:lpstr>２）化学物質リスクアセスメント実施</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３）作業環境測定</vt:lpstr>
      <vt:lpstr>PowerPoint プレゼンテーション</vt:lpstr>
      <vt:lpstr>個人サンプラー</vt:lpstr>
      <vt:lpstr>第2、第3管理区分になったら</vt:lpstr>
      <vt:lpstr>４）特殊健康診断</vt:lpstr>
      <vt:lpstr>５）毒劇物</vt:lpstr>
      <vt:lpstr>６）ドラフト点検</vt:lpstr>
      <vt:lpstr>最後に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ichiba</dc:creator>
  <cp:lastModifiedBy>市場　正良</cp:lastModifiedBy>
  <cp:revision>90</cp:revision>
  <cp:lastPrinted>2021-03-03T02:15:44Z</cp:lastPrinted>
  <dcterms:created xsi:type="dcterms:W3CDTF">2019-07-06T12:44:31Z</dcterms:created>
  <dcterms:modified xsi:type="dcterms:W3CDTF">2021-03-12T04:21:21Z</dcterms:modified>
</cp:coreProperties>
</file>